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9" r:id="rId4"/>
    <p:sldId id="270" r:id="rId5"/>
    <p:sldId id="260" r:id="rId6"/>
    <p:sldId id="261" r:id="rId7"/>
    <p:sldId id="286" r:id="rId8"/>
    <p:sldId id="287" r:id="rId9"/>
    <p:sldId id="262" r:id="rId10"/>
    <p:sldId id="264" r:id="rId11"/>
    <p:sldId id="288" r:id="rId12"/>
    <p:sldId id="281" r:id="rId13"/>
    <p:sldId id="278" r:id="rId14"/>
    <p:sldId id="267" r:id="rId15"/>
    <p:sldId id="266" r:id="rId16"/>
    <p:sldId id="291" r:id="rId17"/>
    <p:sldId id="272" r:id="rId18"/>
    <p:sldId id="271" r:id="rId19"/>
    <p:sldId id="285" r:id="rId20"/>
    <p:sldId id="283" r:id="rId21"/>
    <p:sldId id="282" r:id="rId22"/>
    <p:sldId id="276" r:id="rId23"/>
    <p:sldId id="279" r:id="rId24"/>
    <p:sldId id="280" r:id="rId25"/>
    <p:sldId id="27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66CCFF"/>
    <a:srgbClr val="FFFF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152693-2EED-41E9-90D7-7028DF799448}" type="datetimeFigureOut">
              <a:rPr lang="en-IN" smtClean="0"/>
              <a:t>23-05-2023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47D39C-30C6-4E4C-A7A5-B5120A1A476E}" type="slidenum">
              <a:rPr lang="en-IN" smtClean="0"/>
              <a:t>‹#›</a:t>
            </a:fld>
            <a:endParaRPr lang="en-IN"/>
          </a:p>
        </p:txBody>
      </p:sp>
    </p:spTree>
    <p:extLst>
      <p:ext uri="{BB962C8B-B14F-4D97-AF65-F5344CB8AC3E}">
        <p14:creationId xmlns:p14="http://schemas.microsoft.com/office/powerpoint/2010/main" val="871712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47D39C-30C6-4E4C-A7A5-B5120A1A476E}" type="slidenum">
              <a:rPr lang="en-IN" smtClean="0"/>
              <a:t>3</a:t>
            </a:fld>
            <a:endParaRPr lang="en-IN"/>
          </a:p>
        </p:txBody>
      </p:sp>
    </p:spTree>
    <p:extLst>
      <p:ext uri="{BB962C8B-B14F-4D97-AF65-F5344CB8AC3E}">
        <p14:creationId xmlns:p14="http://schemas.microsoft.com/office/powerpoint/2010/main" val="1552542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4A31-7845-A08E-E757-7EBC5DBC1CE8}"/>
              </a:ext>
            </a:extLst>
          </p:cNvPr>
          <p:cNvSpPr txBox="1">
            <a:spLocks noGrp="1"/>
          </p:cNvSpPr>
          <p:nvPr>
            <p:ph type="ctrTitle"/>
          </p:nvPr>
        </p:nvSpPr>
        <p:spPr>
          <a:xfrm>
            <a:off x="576072" y="1124712"/>
            <a:ext cx="11036808" cy="3172968"/>
          </a:xfrm>
        </p:spPr>
        <p:txBody>
          <a:bodyPr anchor="b"/>
          <a:lstStyle>
            <a:lvl1pPr>
              <a:defRPr sz="8000"/>
            </a:lvl1pPr>
          </a:lstStyle>
          <a:p>
            <a:pPr lvl="0"/>
            <a:r>
              <a:rPr lang="en-US"/>
              <a:t>Click to edit Master title style</a:t>
            </a:r>
          </a:p>
        </p:txBody>
      </p:sp>
      <p:sp>
        <p:nvSpPr>
          <p:cNvPr id="3" name="Subtitle 2">
            <a:extLst>
              <a:ext uri="{FF2B5EF4-FFF2-40B4-BE49-F238E27FC236}">
                <a16:creationId xmlns:a16="http://schemas.microsoft.com/office/drawing/2014/main" id="{08C6E523-BD23-3FE6-5C34-0A211686605E}"/>
              </a:ext>
            </a:extLst>
          </p:cNvPr>
          <p:cNvSpPr txBox="1">
            <a:spLocks noGrp="1"/>
          </p:cNvSpPr>
          <p:nvPr>
            <p:ph type="subTitle" idx="1"/>
          </p:nvPr>
        </p:nvSpPr>
        <p:spPr>
          <a:xfrm>
            <a:off x="576072" y="4727448"/>
            <a:ext cx="11036808" cy="1481328"/>
          </a:xfrm>
        </p:spPr>
        <p:txBody>
          <a:bodyPr/>
          <a:lstStyle>
            <a:lvl1pPr marL="0" indent="0">
              <a:buNone/>
              <a:defRPr/>
            </a:lvl1pPr>
          </a:lstStyle>
          <a:p>
            <a:pPr lvl="0"/>
            <a:r>
              <a:rPr lang="en-US"/>
              <a:t>Click to edit Master subtitle style</a:t>
            </a:r>
          </a:p>
        </p:txBody>
      </p:sp>
      <p:sp>
        <p:nvSpPr>
          <p:cNvPr id="4" name="Date Placeholder 3">
            <a:extLst>
              <a:ext uri="{FF2B5EF4-FFF2-40B4-BE49-F238E27FC236}">
                <a16:creationId xmlns:a16="http://schemas.microsoft.com/office/drawing/2014/main" id="{3592A751-D0AA-E925-F06F-87A7D8127FB2}"/>
              </a:ext>
            </a:extLst>
          </p:cNvPr>
          <p:cNvSpPr txBox="1">
            <a:spLocks noGrp="1"/>
          </p:cNvSpPr>
          <p:nvPr>
            <p:ph type="dt" sz="half" idx="7"/>
          </p:nvPr>
        </p:nvSpPr>
        <p:spPr>
          <a:xfrm>
            <a:off x="576072" y="6356351"/>
            <a:ext cx="2743200" cy="365129"/>
          </a:xfrm>
        </p:spPr>
        <p:txBody>
          <a:bodyPr/>
          <a:lstStyle>
            <a:lvl1pPr>
              <a:defRPr/>
            </a:lvl1pPr>
          </a:lstStyle>
          <a:p>
            <a:pPr lvl="0"/>
            <a:fld id="{AD2619BC-FF2E-490C-A1AF-E2C097ED5171}" type="datetime1">
              <a:rPr lang="en-US"/>
              <a:pPr lvl="0"/>
              <a:t>5/23/2023</a:t>
            </a:fld>
            <a:endParaRPr lang="en-US"/>
          </a:p>
        </p:txBody>
      </p:sp>
      <p:sp>
        <p:nvSpPr>
          <p:cNvPr id="5" name="Footer Placeholder 4">
            <a:extLst>
              <a:ext uri="{FF2B5EF4-FFF2-40B4-BE49-F238E27FC236}">
                <a16:creationId xmlns:a16="http://schemas.microsoft.com/office/drawing/2014/main" id="{5A04FFE2-7079-BDF3-C861-653E82F2350D}"/>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A36BD880-E20C-96A5-F0CC-8C4B4DBF2976}"/>
              </a:ext>
            </a:extLst>
          </p:cNvPr>
          <p:cNvSpPr txBox="1">
            <a:spLocks noGrp="1"/>
          </p:cNvSpPr>
          <p:nvPr>
            <p:ph type="sldNum" sz="quarter" idx="8"/>
          </p:nvPr>
        </p:nvSpPr>
        <p:spPr>
          <a:xfrm>
            <a:off x="8869680" y="6356351"/>
            <a:ext cx="2743200" cy="365129"/>
          </a:xfrm>
        </p:spPr>
        <p:txBody>
          <a:bodyPr/>
          <a:lstStyle>
            <a:lvl1pPr>
              <a:defRPr/>
            </a:lvl1pPr>
          </a:lstStyle>
          <a:p>
            <a:pPr lvl="0"/>
            <a:fld id="{03F45C58-67E7-4D8A-922B-AB614CD037BC}" type="slidenum">
              <a:t>‹#›</a:t>
            </a:fld>
            <a:endParaRPr lang="en-US"/>
          </a:p>
        </p:txBody>
      </p:sp>
      <p:sp>
        <p:nvSpPr>
          <p:cNvPr id="7" name="Rectangle 7">
            <a:extLst>
              <a:ext uri="{FF2B5EF4-FFF2-40B4-BE49-F238E27FC236}">
                <a16:creationId xmlns:a16="http://schemas.microsoft.com/office/drawing/2014/main" id="{61946D5A-0B66-2099-F586-BE0B12745AD7}"/>
              </a:ext>
            </a:extLst>
          </p:cNvPr>
          <p:cNvSpPr/>
          <p:nvPr/>
        </p:nvSpPr>
        <p:spPr>
          <a:xfrm rot="5400013">
            <a:off x="857542" y="346795"/>
            <a:ext cx="146304" cy="704088"/>
          </a:xfrm>
          <a:prstGeom prst="rect">
            <a:avLst/>
          </a:prstGeom>
          <a:solidFill>
            <a:srgbClr val="F5A7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8" name="Rectangle 9">
            <a:extLst>
              <a:ext uri="{FF2B5EF4-FFF2-40B4-BE49-F238E27FC236}">
                <a16:creationId xmlns:a16="http://schemas.microsoft.com/office/drawing/2014/main" id="{39D226F5-1C29-1D2A-04B0-A4D929D5E959}"/>
              </a:ext>
            </a:extLst>
          </p:cNvPr>
          <p:cNvSpPr/>
          <p:nvPr/>
        </p:nvSpPr>
        <p:spPr>
          <a:xfrm flipV="1">
            <a:off x="578650" y="4501198"/>
            <a:ext cx="11034695" cy="18288"/>
          </a:xfrm>
          <a:prstGeom prst="rect">
            <a:avLst/>
          </a:prstGeom>
          <a:solidFill>
            <a:srgbClr val="C9C9C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Tree>
    <p:extLst>
      <p:ext uri="{BB962C8B-B14F-4D97-AF65-F5344CB8AC3E}">
        <p14:creationId xmlns:p14="http://schemas.microsoft.com/office/powerpoint/2010/main" val="39824857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4DF6-7A6E-9652-F9DB-2F9DE1217C7A}"/>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113AEAF4-C2AF-F29A-522F-458600F7CF81}"/>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6F483-C484-E8A4-DC2C-E4CB4AEABC06}"/>
              </a:ext>
            </a:extLst>
          </p:cNvPr>
          <p:cNvSpPr txBox="1">
            <a:spLocks noGrp="1"/>
          </p:cNvSpPr>
          <p:nvPr>
            <p:ph type="dt" sz="half" idx="7"/>
          </p:nvPr>
        </p:nvSpPr>
        <p:spPr/>
        <p:txBody>
          <a:bodyPr/>
          <a:lstStyle>
            <a:lvl1pPr>
              <a:defRPr/>
            </a:lvl1pPr>
          </a:lstStyle>
          <a:p>
            <a:pPr lvl="0"/>
            <a:fld id="{F134BD25-DB88-4135-92D7-82079C6ABF22}" type="datetime1">
              <a:rPr lang="en-US"/>
              <a:pPr lvl="0"/>
              <a:t>5/23/2023</a:t>
            </a:fld>
            <a:endParaRPr lang="en-US"/>
          </a:p>
        </p:txBody>
      </p:sp>
      <p:sp>
        <p:nvSpPr>
          <p:cNvPr id="5" name="Footer Placeholder 4">
            <a:extLst>
              <a:ext uri="{FF2B5EF4-FFF2-40B4-BE49-F238E27FC236}">
                <a16:creationId xmlns:a16="http://schemas.microsoft.com/office/drawing/2014/main" id="{9D4DF1F8-ED14-EEA0-3BAC-275C9C6DA232}"/>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24FC3074-3BCC-554C-6D38-02A17809CE5B}"/>
              </a:ext>
            </a:extLst>
          </p:cNvPr>
          <p:cNvSpPr txBox="1">
            <a:spLocks noGrp="1"/>
          </p:cNvSpPr>
          <p:nvPr>
            <p:ph type="sldNum" sz="quarter" idx="8"/>
          </p:nvPr>
        </p:nvSpPr>
        <p:spPr/>
        <p:txBody>
          <a:bodyPr/>
          <a:lstStyle>
            <a:lvl1pPr>
              <a:defRPr/>
            </a:lvl1pPr>
          </a:lstStyle>
          <a:p>
            <a:pPr lvl="0"/>
            <a:fld id="{244B3CAA-970C-4E23-83A1-F62E4CC5C48C}" type="slidenum">
              <a:t>‹#›</a:t>
            </a:fld>
            <a:endParaRPr lang="en-US"/>
          </a:p>
        </p:txBody>
      </p:sp>
    </p:spTree>
    <p:extLst>
      <p:ext uri="{BB962C8B-B14F-4D97-AF65-F5344CB8AC3E}">
        <p14:creationId xmlns:p14="http://schemas.microsoft.com/office/powerpoint/2010/main" val="1866717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91116E-3D1F-C2C5-0F55-1257CEB7049B}"/>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1278C3AC-B4D6-FD98-9D17-60F73D7BA672}"/>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0CEE11-1BDE-BFFE-D2E2-92BCEB096FF0}"/>
              </a:ext>
            </a:extLst>
          </p:cNvPr>
          <p:cNvSpPr txBox="1">
            <a:spLocks noGrp="1"/>
          </p:cNvSpPr>
          <p:nvPr>
            <p:ph type="dt" sz="half" idx="7"/>
          </p:nvPr>
        </p:nvSpPr>
        <p:spPr/>
        <p:txBody>
          <a:bodyPr/>
          <a:lstStyle>
            <a:lvl1pPr>
              <a:defRPr/>
            </a:lvl1pPr>
          </a:lstStyle>
          <a:p>
            <a:pPr lvl="0"/>
            <a:fld id="{187E1B5C-8EA4-49A2-B08D-2A34396325F8}" type="datetime1">
              <a:rPr lang="en-US"/>
              <a:pPr lvl="0"/>
              <a:t>5/23/2023</a:t>
            </a:fld>
            <a:endParaRPr lang="en-US"/>
          </a:p>
        </p:txBody>
      </p:sp>
      <p:sp>
        <p:nvSpPr>
          <p:cNvPr id="5" name="Footer Placeholder 4">
            <a:extLst>
              <a:ext uri="{FF2B5EF4-FFF2-40B4-BE49-F238E27FC236}">
                <a16:creationId xmlns:a16="http://schemas.microsoft.com/office/drawing/2014/main" id="{5C330413-26D6-636C-382F-984BE5C5729D}"/>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D0E57145-9794-7965-6576-09EAD31765C0}"/>
              </a:ext>
            </a:extLst>
          </p:cNvPr>
          <p:cNvSpPr txBox="1">
            <a:spLocks noGrp="1"/>
          </p:cNvSpPr>
          <p:nvPr>
            <p:ph type="sldNum" sz="quarter" idx="8"/>
          </p:nvPr>
        </p:nvSpPr>
        <p:spPr/>
        <p:txBody>
          <a:bodyPr/>
          <a:lstStyle>
            <a:lvl1pPr>
              <a:defRPr/>
            </a:lvl1pPr>
          </a:lstStyle>
          <a:p>
            <a:pPr lvl="0"/>
            <a:fld id="{534E3730-9F0F-4D71-99BD-FE28C13078C0}" type="slidenum">
              <a:t>‹#›</a:t>
            </a:fld>
            <a:endParaRPr lang="en-US"/>
          </a:p>
        </p:txBody>
      </p:sp>
    </p:spTree>
    <p:extLst>
      <p:ext uri="{BB962C8B-B14F-4D97-AF65-F5344CB8AC3E}">
        <p14:creationId xmlns:p14="http://schemas.microsoft.com/office/powerpoint/2010/main" val="3570674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0CDB3028-5DA0-BD88-7719-A392F0E3C194}"/>
              </a:ext>
            </a:extLst>
          </p:cNvPr>
          <p:cNvSpPr/>
          <p:nvPr/>
        </p:nvSpPr>
        <p:spPr>
          <a:xfrm>
            <a:off x="558204" y="0"/>
            <a:ext cx="11167448" cy="2018803"/>
          </a:xfrm>
          <a:prstGeom prst="rect">
            <a:avLst/>
          </a:prstGeom>
          <a:solidFill>
            <a:srgbClr val="F5A700"/>
          </a:solidFill>
          <a:ln w="9528" cap="flat">
            <a:solidFill>
              <a:srgbClr val="E9E9E9"/>
            </a:solidFill>
            <a:prstDash val="solid"/>
            <a:miter/>
          </a:ln>
          <a:effectLst>
            <a:outerShdw dist="38096" dir="2700000" algn="tl">
              <a:srgbClr val="D9D9D9">
                <a:alpha val="3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3" name="Rectangle 9">
            <a:extLst>
              <a:ext uri="{FF2B5EF4-FFF2-40B4-BE49-F238E27FC236}">
                <a16:creationId xmlns:a16="http://schemas.microsoft.com/office/drawing/2014/main" id="{A67700B7-F800-1024-87DA-C09E074295AC}"/>
              </a:ext>
            </a:extLst>
          </p:cNvPr>
          <p:cNvSpPr/>
          <p:nvPr/>
        </p:nvSpPr>
        <p:spPr>
          <a:xfrm>
            <a:off x="566928" y="0"/>
            <a:ext cx="11155680" cy="2011680"/>
          </a:xfrm>
          <a:prstGeom prst="rect">
            <a:avLst/>
          </a:prstGeom>
          <a:solidFill>
            <a:srgbClr val="F5A7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Rectangle 11">
            <a:extLst>
              <a:ext uri="{FF2B5EF4-FFF2-40B4-BE49-F238E27FC236}">
                <a16:creationId xmlns:a16="http://schemas.microsoft.com/office/drawing/2014/main" id="{B7AFC8B1-04B8-E1C3-1D54-3CC3BCEB59E2}"/>
              </a:ext>
            </a:extLst>
          </p:cNvPr>
          <p:cNvSpPr/>
          <p:nvPr/>
        </p:nvSpPr>
        <p:spPr>
          <a:xfrm>
            <a:off x="498832" y="787353"/>
            <a:ext cx="128016" cy="704088"/>
          </a:xfrm>
          <a:prstGeom prst="rect">
            <a:avLst/>
          </a:prstGeom>
          <a:solidFill>
            <a:srgbClr val="F5A7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5" name="Title 1">
            <a:extLst>
              <a:ext uri="{FF2B5EF4-FFF2-40B4-BE49-F238E27FC236}">
                <a16:creationId xmlns:a16="http://schemas.microsoft.com/office/drawing/2014/main" id="{82E909F8-3A79-ACDF-9D80-A8E858923256}"/>
              </a:ext>
            </a:extLst>
          </p:cNvPr>
          <p:cNvSpPr txBox="1">
            <a:spLocks noGrp="1"/>
          </p:cNvSpPr>
          <p:nvPr>
            <p:ph type="title"/>
          </p:nvPr>
        </p:nvSpPr>
        <p:spPr>
          <a:xfrm>
            <a:off x="1115568" y="548640"/>
            <a:ext cx="10168128" cy="1179576"/>
          </a:xfrm>
        </p:spPr>
        <p:txBody>
          <a:bodyPr/>
          <a:lstStyle>
            <a:lvl1pPr>
              <a:defRPr sz="4000"/>
            </a:lvl1pPr>
          </a:lstStyle>
          <a:p>
            <a:pPr lvl="0"/>
            <a:r>
              <a:rPr lang="en-US"/>
              <a:t>Click to edit Master title style</a:t>
            </a:r>
          </a:p>
        </p:txBody>
      </p:sp>
      <p:sp>
        <p:nvSpPr>
          <p:cNvPr id="6" name="Content Placeholder 2">
            <a:extLst>
              <a:ext uri="{FF2B5EF4-FFF2-40B4-BE49-F238E27FC236}">
                <a16:creationId xmlns:a16="http://schemas.microsoft.com/office/drawing/2014/main" id="{CA1ADF7C-904B-5108-18CD-4763C9B60FC5}"/>
              </a:ext>
            </a:extLst>
          </p:cNvPr>
          <p:cNvSpPr txBox="1">
            <a:spLocks noGrp="1"/>
          </p:cNvSpPr>
          <p:nvPr>
            <p:ph idx="1"/>
          </p:nvPr>
        </p:nvSpPr>
        <p:spPr>
          <a:xfrm>
            <a:off x="1115568" y="2478024"/>
            <a:ext cx="10168128" cy="369417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5FFC3557-CEF7-1379-A1AC-B3B480D7B842}"/>
              </a:ext>
            </a:extLst>
          </p:cNvPr>
          <p:cNvSpPr txBox="1">
            <a:spLocks noGrp="1"/>
          </p:cNvSpPr>
          <p:nvPr>
            <p:ph type="dt" sz="half" idx="7"/>
          </p:nvPr>
        </p:nvSpPr>
        <p:spPr>
          <a:xfrm>
            <a:off x="1115568" y="6356351"/>
            <a:ext cx="2743200" cy="365129"/>
          </a:xfrm>
        </p:spPr>
        <p:txBody>
          <a:bodyPr/>
          <a:lstStyle>
            <a:lvl1pPr>
              <a:defRPr/>
            </a:lvl1pPr>
          </a:lstStyle>
          <a:p>
            <a:pPr lvl="0"/>
            <a:fld id="{7FDCBE6C-35D6-4159-80B7-9B6516F9A58C}" type="datetime1">
              <a:rPr lang="en-US"/>
              <a:pPr lvl="0"/>
              <a:t>5/23/2023</a:t>
            </a:fld>
            <a:endParaRPr lang="en-US"/>
          </a:p>
        </p:txBody>
      </p:sp>
      <p:sp>
        <p:nvSpPr>
          <p:cNvPr id="8" name="Footer Placeholder 4">
            <a:extLst>
              <a:ext uri="{FF2B5EF4-FFF2-40B4-BE49-F238E27FC236}">
                <a16:creationId xmlns:a16="http://schemas.microsoft.com/office/drawing/2014/main" id="{5C09DFF4-B696-C2C9-E403-369EDBD38749}"/>
              </a:ext>
            </a:extLst>
          </p:cNvPr>
          <p:cNvSpPr txBox="1">
            <a:spLocks noGrp="1"/>
          </p:cNvSpPr>
          <p:nvPr>
            <p:ph type="ftr" sz="quarter" idx="9"/>
          </p:nvPr>
        </p:nvSpPr>
        <p:spPr/>
        <p:txBody>
          <a:bodyPr/>
          <a:lstStyle>
            <a:lvl1pPr>
              <a:defRPr/>
            </a:lvl1pPr>
          </a:lstStyle>
          <a:p>
            <a:pPr lvl="0"/>
            <a:endParaRPr lang="en-US"/>
          </a:p>
        </p:txBody>
      </p:sp>
      <p:sp>
        <p:nvSpPr>
          <p:cNvPr id="9" name="Slide Number Placeholder 5">
            <a:extLst>
              <a:ext uri="{FF2B5EF4-FFF2-40B4-BE49-F238E27FC236}">
                <a16:creationId xmlns:a16="http://schemas.microsoft.com/office/drawing/2014/main" id="{DDFACA7E-F6A1-7E77-1CD0-058BF0B6BA88}"/>
              </a:ext>
            </a:extLst>
          </p:cNvPr>
          <p:cNvSpPr txBox="1">
            <a:spLocks noGrp="1"/>
          </p:cNvSpPr>
          <p:nvPr>
            <p:ph type="sldNum" sz="quarter" idx="8"/>
          </p:nvPr>
        </p:nvSpPr>
        <p:spPr>
          <a:xfrm>
            <a:off x="8540496" y="6356351"/>
            <a:ext cx="2743200" cy="365129"/>
          </a:xfrm>
        </p:spPr>
        <p:txBody>
          <a:bodyPr/>
          <a:lstStyle>
            <a:lvl1pPr>
              <a:defRPr/>
            </a:lvl1pPr>
          </a:lstStyle>
          <a:p>
            <a:pPr lvl="0"/>
            <a:fld id="{FB1F80CF-7E67-4B4E-B37B-B7260B725B62}" type="slidenum">
              <a:t>‹#›</a:t>
            </a:fld>
            <a:endParaRPr lang="en-US"/>
          </a:p>
        </p:txBody>
      </p:sp>
    </p:spTree>
    <p:extLst>
      <p:ext uri="{BB962C8B-B14F-4D97-AF65-F5344CB8AC3E}">
        <p14:creationId xmlns:p14="http://schemas.microsoft.com/office/powerpoint/2010/main" val="211177020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4DABD036-65D2-2DE3-C699-3F073557EC3E}"/>
              </a:ext>
            </a:extLst>
          </p:cNvPr>
          <p:cNvSpPr/>
          <p:nvPr/>
        </p:nvSpPr>
        <p:spPr>
          <a:xfrm>
            <a:off x="558213" y="4981422"/>
            <a:ext cx="11134959" cy="822960"/>
          </a:xfrm>
          <a:prstGeom prst="rect">
            <a:avLst/>
          </a:prstGeom>
          <a:solidFill>
            <a:srgbClr val="F5A700"/>
          </a:solidFill>
          <a:ln w="12701" cap="flat">
            <a:solidFill>
              <a:srgbClr val="E9E9E9"/>
            </a:solidFill>
            <a:prstDash val="solid"/>
            <a:miter/>
          </a:ln>
          <a:effectLst>
            <a:outerShdw dist="38096" dir="2700000" algn="tl">
              <a:srgbClr val="D9D9D9">
                <a:alpha val="3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3" name="Rectangle 9">
            <a:extLst>
              <a:ext uri="{FF2B5EF4-FFF2-40B4-BE49-F238E27FC236}">
                <a16:creationId xmlns:a16="http://schemas.microsoft.com/office/drawing/2014/main" id="{2BC02BE7-C058-0C9D-5F67-236301883250}"/>
              </a:ext>
            </a:extLst>
          </p:cNvPr>
          <p:cNvSpPr/>
          <p:nvPr/>
        </p:nvSpPr>
        <p:spPr>
          <a:xfrm>
            <a:off x="498832" y="5118582"/>
            <a:ext cx="146304" cy="548640"/>
          </a:xfrm>
          <a:prstGeom prst="rect">
            <a:avLst/>
          </a:prstGeom>
          <a:solidFill>
            <a:srgbClr val="F5A7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Title 1">
            <a:extLst>
              <a:ext uri="{FF2B5EF4-FFF2-40B4-BE49-F238E27FC236}">
                <a16:creationId xmlns:a16="http://schemas.microsoft.com/office/drawing/2014/main" id="{AB2A1C53-552F-D9F2-FCE0-93C850A6D8B9}"/>
              </a:ext>
            </a:extLst>
          </p:cNvPr>
          <p:cNvSpPr txBox="1">
            <a:spLocks noGrp="1"/>
          </p:cNvSpPr>
          <p:nvPr>
            <p:ph type="title"/>
          </p:nvPr>
        </p:nvSpPr>
        <p:spPr>
          <a:xfrm>
            <a:off x="557784" y="640080"/>
            <a:ext cx="10890504" cy="4114800"/>
          </a:xfrm>
        </p:spPr>
        <p:txBody>
          <a:bodyPr anchor="b"/>
          <a:lstStyle>
            <a:lvl1pPr>
              <a:defRPr sz="6600"/>
            </a:lvl1pPr>
          </a:lstStyle>
          <a:p>
            <a:pPr lvl="0"/>
            <a:r>
              <a:rPr lang="en-US"/>
              <a:t>Click to edit Master title style</a:t>
            </a:r>
          </a:p>
        </p:txBody>
      </p:sp>
      <p:sp>
        <p:nvSpPr>
          <p:cNvPr id="5" name="Text Placeholder 2">
            <a:extLst>
              <a:ext uri="{FF2B5EF4-FFF2-40B4-BE49-F238E27FC236}">
                <a16:creationId xmlns:a16="http://schemas.microsoft.com/office/drawing/2014/main" id="{7AFC3068-4EF1-8F73-2722-52A097F0E627}"/>
              </a:ext>
            </a:extLst>
          </p:cNvPr>
          <p:cNvSpPr txBox="1">
            <a:spLocks noGrp="1"/>
          </p:cNvSpPr>
          <p:nvPr>
            <p:ph type="body" idx="1"/>
          </p:nvPr>
        </p:nvSpPr>
        <p:spPr>
          <a:xfrm>
            <a:off x="841248" y="5102352"/>
            <a:ext cx="10607040" cy="585216"/>
          </a:xfrm>
        </p:spPr>
        <p:txBody>
          <a:bodyPr anchor="ctr"/>
          <a:lstStyle>
            <a:lvl1pPr marL="0" indent="0">
              <a:buNone/>
              <a:defRPr sz="2000"/>
            </a:lvl1pPr>
          </a:lstStyle>
          <a:p>
            <a:pPr lvl="0"/>
            <a:r>
              <a:rPr lang="en-US"/>
              <a:t>Click to edit Master text styles</a:t>
            </a:r>
          </a:p>
        </p:txBody>
      </p:sp>
      <p:sp>
        <p:nvSpPr>
          <p:cNvPr id="6" name="Date Placeholder 3">
            <a:extLst>
              <a:ext uri="{FF2B5EF4-FFF2-40B4-BE49-F238E27FC236}">
                <a16:creationId xmlns:a16="http://schemas.microsoft.com/office/drawing/2014/main" id="{FCEC9B35-125E-47A2-3772-85140C924DC9}"/>
              </a:ext>
            </a:extLst>
          </p:cNvPr>
          <p:cNvSpPr txBox="1">
            <a:spLocks noGrp="1"/>
          </p:cNvSpPr>
          <p:nvPr>
            <p:ph type="dt" sz="half" idx="7"/>
          </p:nvPr>
        </p:nvSpPr>
        <p:spPr/>
        <p:txBody>
          <a:bodyPr/>
          <a:lstStyle>
            <a:lvl1pPr>
              <a:defRPr/>
            </a:lvl1pPr>
          </a:lstStyle>
          <a:p>
            <a:pPr lvl="0"/>
            <a:fld id="{81DB35CD-12DC-4D98-87B1-F7A95020F1A5}" type="datetime1">
              <a:rPr lang="en-US"/>
              <a:pPr lvl="0"/>
              <a:t>5/23/2023</a:t>
            </a:fld>
            <a:endParaRPr lang="en-US"/>
          </a:p>
        </p:txBody>
      </p:sp>
      <p:sp>
        <p:nvSpPr>
          <p:cNvPr id="7" name="Footer Placeholder 4">
            <a:extLst>
              <a:ext uri="{FF2B5EF4-FFF2-40B4-BE49-F238E27FC236}">
                <a16:creationId xmlns:a16="http://schemas.microsoft.com/office/drawing/2014/main" id="{5174385B-2207-9383-15EE-2C8BCACA083B}"/>
              </a:ext>
            </a:extLst>
          </p:cNvPr>
          <p:cNvSpPr txBox="1">
            <a:spLocks noGrp="1"/>
          </p:cNvSpPr>
          <p:nvPr>
            <p:ph type="ftr" sz="quarter" idx="9"/>
          </p:nvPr>
        </p:nvSpPr>
        <p:spPr/>
        <p:txBody>
          <a:bodyPr/>
          <a:lstStyle>
            <a:lvl1pPr>
              <a:defRPr/>
            </a:lvl1pPr>
          </a:lstStyle>
          <a:p>
            <a:pPr lvl="0"/>
            <a:endParaRPr lang="en-US"/>
          </a:p>
        </p:txBody>
      </p:sp>
      <p:sp>
        <p:nvSpPr>
          <p:cNvPr id="8" name="Slide Number Placeholder 5">
            <a:extLst>
              <a:ext uri="{FF2B5EF4-FFF2-40B4-BE49-F238E27FC236}">
                <a16:creationId xmlns:a16="http://schemas.microsoft.com/office/drawing/2014/main" id="{350D9953-18D2-0DBD-BA96-04F48572FE2D}"/>
              </a:ext>
            </a:extLst>
          </p:cNvPr>
          <p:cNvSpPr txBox="1">
            <a:spLocks noGrp="1"/>
          </p:cNvSpPr>
          <p:nvPr>
            <p:ph type="sldNum" sz="quarter" idx="8"/>
          </p:nvPr>
        </p:nvSpPr>
        <p:spPr/>
        <p:txBody>
          <a:bodyPr/>
          <a:lstStyle>
            <a:lvl1pPr>
              <a:defRPr/>
            </a:lvl1pPr>
          </a:lstStyle>
          <a:p>
            <a:pPr lvl="0"/>
            <a:fld id="{4B2F1396-E0B7-4C5D-AEC6-0B0DF711435B}" type="slidenum">
              <a:t>‹#›</a:t>
            </a:fld>
            <a:endParaRPr lang="en-US"/>
          </a:p>
        </p:txBody>
      </p:sp>
    </p:spTree>
    <p:extLst>
      <p:ext uri="{BB962C8B-B14F-4D97-AF65-F5344CB8AC3E}">
        <p14:creationId xmlns:p14="http://schemas.microsoft.com/office/powerpoint/2010/main" val="2583458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6FE26976-9C39-D041-832A-BBF0A2D99820}"/>
              </a:ext>
            </a:extLst>
          </p:cNvPr>
          <p:cNvSpPr/>
          <p:nvPr/>
        </p:nvSpPr>
        <p:spPr>
          <a:xfrm>
            <a:off x="558204" y="0"/>
            <a:ext cx="11167448" cy="2018803"/>
          </a:xfrm>
          <a:prstGeom prst="rect">
            <a:avLst/>
          </a:prstGeom>
          <a:solidFill>
            <a:srgbClr val="F5A700"/>
          </a:solidFill>
          <a:ln w="9528" cap="flat">
            <a:solidFill>
              <a:srgbClr val="E9E9E9"/>
            </a:solidFill>
            <a:prstDash val="solid"/>
            <a:miter/>
          </a:ln>
          <a:effectLst>
            <a:outerShdw dist="38096" dir="2700000" algn="tl">
              <a:srgbClr val="D9D9D9">
                <a:alpha val="3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3" name="Rectangle 10">
            <a:extLst>
              <a:ext uri="{FF2B5EF4-FFF2-40B4-BE49-F238E27FC236}">
                <a16:creationId xmlns:a16="http://schemas.microsoft.com/office/drawing/2014/main" id="{F10F129C-E0D4-5404-513E-7F0411D0F397}"/>
              </a:ext>
            </a:extLst>
          </p:cNvPr>
          <p:cNvSpPr/>
          <p:nvPr/>
        </p:nvSpPr>
        <p:spPr>
          <a:xfrm>
            <a:off x="566928" y="0"/>
            <a:ext cx="11155680" cy="2011680"/>
          </a:xfrm>
          <a:prstGeom prst="rect">
            <a:avLst/>
          </a:prstGeom>
          <a:solidFill>
            <a:srgbClr val="F5A7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Rectangle 12">
            <a:extLst>
              <a:ext uri="{FF2B5EF4-FFF2-40B4-BE49-F238E27FC236}">
                <a16:creationId xmlns:a16="http://schemas.microsoft.com/office/drawing/2014/main" id="{BF8FE2A3-4833-071C-2270-4632B1F14CB6}"/>
              </a:ext>
            </a:extLst>
          </p:cNvPr>
          <p:cNvSpPr/>
          <p:nvPr/>
        </p:nvSpPr>
        <p:spPr>
          <a:xfrm>
            <a:off x="498832" y="787353"/>
            <a:ext cx="128016" cy="704088"/>
          </a:xfrm>
          <a:prstGeom prst="rect">
            <a:avLst/>
          </a:prstGeom>
          <a:solidFill>
            <a:srgbClr val="F5A7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5" name="Title 1">
            <a:extLst>
              <a:ext uri="{FF2B5EF4-FFF2-40B4-BE49-F238E27FC236}">
                <a16:creationId xmlns:a16="http://schemas.microsoft.com/office/drawing/2014/main" id="{39C163BB-F281-5186-BB87-71111C0BC609}"/>
              </a:ext>
            </a:extLst>
          </p:cNvPr>
          <p:cNvSpPr txBox="1">
            <a:spLocks noGrp="1"/>
          </p:cNvSpPr>
          <p:nvPr>
            <p:ph type="title"/>
          </p:nvPr>
        </p:nvSpPr>
        <p:spPr>
          <a:xfrm>
            <a:off x="1115568" y="548640"/>
            <a:ext cx="10168128" cy="1179576"/>
          </a:xfrm>
        </p:spPr>
        <p:txBody>
          <a:bodyPr/>
          <a:lstStyle>
            <a:lvl1pPr>
              <a:defRPr sz="4000"/>
            </a:lvl1pPr>
          </a:lstStyle>
          <a:p>
            <a:pPr lvl="0"/>
            <a:r>
              <a:rPr lang="en-US"/>
              <a:t>Click to edit Master title style</a:t>
            </a:r>
          </a:p>
        </p:txBody>
      </p:sp>
      <p:sp>
        <p:nvSpPr>
          <p:cNvPr id="6" name="Content Placeholder 2">
            <a:extLst>
              <a:ext uri="{FF2B5EF4-FFF2-40B4-BE49-F238E27FC236}">
                <a16:creationId xmlns:a16="http://schemas.microsoft.com/office/drawing/2014/main" id="{0E4923F1-98C0-DB29-E5DC-98E426C2DA47}"/>
              </a:ext>
            </a:extLst>
          </p:cNvPr>
          <p:cNvSpPr txBox="1">
            <a:spLocks noGrp="1"/>
          </p:cNvSpPr>
          <p:nvPr>
            <p:ph idx="1"/>
          </p:nvPr>
        </p:nvSpPr>
        <p:spPr>
          <a:xfrm>
            <a:off x="1115568" y="2478024"/>
            <a:ext cx="4937760" cy="369417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2FE325ED-C663-2035-8D0C-40845AA7857E}"/>
              </a:ext>
            </a:extLst>
          </p:cNvPr>
          <p:cNvSpPr txBox="1">
            <a:spLocks noGrp="1"/>
          </p:cNvSpPr>
          <p:nvPr>
            <p:ph idx="2"/>
          </p:nvPr>
        </p:nvSpPr>
        <p:spPr>
          <a:xfrm>
            <a:off x="6345936" y="2478024"/>
            <a:ext cx="4937760" cy="369417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4">
            <a:extLst>
              <a:ext uri="{FF2B5EF4-FFF2-40B4-BE49-F238E27FC236}">
                <a16:creationId xmlns:a16="http://schemas.microsoft.com/office/drawing/2014/main" id="{EDC02F55-DF93-F817-5638-D8ABE586B214}"/>
              </a:ext>
            </a:extLst>
          </p:cNvPr>
          <p:cNvSpPr txBox="1">
            <a:spLocks noGrp="1"/>
          </p:cNvSpPr>
          <p:nvPr>
            <p:ph type="dt" sz="half" idx="7"/>
          </p:nvPr>
        </p:nvSpPr>
        <p:spPr>
          <a:xfrm>
            <a:off x="1115568" y="6356351"/>
            <a:ext cx="2743200" cy="365129"/>
          </a:xfrm>
        </p:spPr>
        <p:txBody>
          <a:bodyPr/>
          <a:lstStyle>
            <a:lvl1pPr>
              <a:defRPr/>
            </a:lvl1pPr>
          </a:lstStyle>
          <a:p>
            <a:pPr lvl="0"/>
            <a:fld id="{92087C99-068E-4892-8676-2F492752F7E5}" type="datetime1">
              <a:rPr lang="en-US"/>
              <a:pPr lvl="0"/>
              <a:t>5/23/2023</a:t>
            </a:fld>
            <a:endParaRPr lang="en-US"/>
          </a:p>
        </p:txBody>
      </p:sp>
      <p:sp>
        <p:nvSpPr>
          <p:cNvPr id="9" name="Footer Placeholder 5">
            <a:extLst>
              <a:ext uri="{FF2B5EF4-FFF2-40B4-BE49-F238E27FC236}">
                <a16:creationId xmlns:a16="http://schemas.microsoft.com/office/drawing/2014/main" id="{14CF9FD5-7DCF-C61F-C3BF-612E125ED395}"/>
              </a:ext>
            </a:extLst>
          </p:cNvPr>
          <p:cNvSpPr txBox="1">
            <a:spLocks noGrp="1"/>
          </p:cNvSpPr>
          <p:nvPr>
            <p:ph type="ftr" sz="quarter" idx="9"/>
          </p:nvPr>
        </p:nvSpPr>
        <p:spPr/>
        <p:txBody>
          <a:bodyPr/>
          <a:lstStyle>
            <a:lvl1pPr>
              <a:defRPr/>
            </a:lvl1pPr>
          </a:lstStyle>
          <a:p>
            <a:pPr lvl="0"/>
            <a:endParaRPr lang="en-US"/>
          </a:p>
        </p:txBody>
      </p:sp>
      <p:sp>
        <p:nvSpPr>
          <p:cNvPr id="10" name="Slide Number Placeholder 6">
            <a:extLst>
              <a:ext uri="{FF2B5EF4-FFF2-40B4-BE49-F238E27FC236}">
                <a16:creationId xmlns:a16="http://schemas.microsoft.com/office/drawing/2014/main" id="{822483C5-71F1-867A-4CDE-A106F7B978F3}"/>
              </a:ext>
            </a:extLst>
          </p:cNvPr>
          <p:cNvSpPr txBox="1">
            <a:spLocks noGrp="1"/>
          </p:cNvSpPr>
          <p:nvPr>
            <p:ph type="sldNum" sz="quarter" idx="8"/>
          </p:nvPr>
        </p:nvSpPr>
        <p:spPr>
          <a:xfrm>
            <a:off x="8540496" y="6356351"/>
            <a:ext cx="2743200" cy="365129"/>
          </a:xfrm>
        </p:spPr>
        <p:txBody>
          <a:bodyPr/>
          <a:lstStyle>
            <a:lvl1pPr>
              <a:defRPr/>
            </a:lvl1pPr>
          </a:lstStyle>
          <a:p>
            <a:pPr lvl="0"/>
            <a:fld id="{F13A894A-026A-40B3-AD6D-FBCECAB8DFCE}" type="slidenum">
              <a:t>‹#›</a:t>
            </a:fld>
            <a:endParaRPr lang="en-US"/>
          </a:p>
        </p:txBody>
      </p:sp>
    </p:spTree>
    <p:extLst>
      <p:ext uri="{BB962C8B-B14F-4D97-AF65-F5344CB8AC3E}">
        <p14:creationId xmlns:p14="http://schemas.microsoft.com/office/powerpoint/2010/main" val="228770276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138DA3EE-0706-83A3-D84F-68D372B57CF2}"/>
              </a:ext>
            </a:extLst>
          </p:cNvPr>
          <p:cNvSpPr/>
          <p:nvPr/>
        </p:nvSpPr>
        <p:spPr>
          <a:xfrm>
            <a:off x="558204" y="0"/>
            <a:ext cx="11167448" cy="2018803"/>
          </a:xfrm>
          <a:prstGeom prst="rect">
            <a:avLst/>
          </a:prstGeom>
          <a:solidFill>
            <a:srgbClr val="F5A700"/>
          </a:solidFill>
          <a:ln w="9528" cap="flat">
            <a:solidFill>
              <a:srgbClr val="E9E9E9"/>
            </a:solidFill>
            <a:prstDash val="solid"/>
            <a:miter/>
          </a:ln>
          <a:effectLst>
            <a:outerShdw dist="38096" dir="2700000" algn="tl">
              <a:srgbClr val="D9D9D9">
                <a:alpha val="3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3" name="Rectangle 12">
            <a:extLst>
              <a:ext uri="{FF2B5EF4-FFF2-40B4-BE49-F238E27FC236}">
                <a16:creationId xmlns:a16="http://schemas.microsoft.com/office/drawing/2014/main" id="{5D02168D-F9FC-F994-EBA5-DF13BFE11B9C}"/>
              </a:ext>
            </a:extLst>
          </p:cNvPr>
          <p:cNvSpPr/>
          <p:nvPr/>
        </p:nvSpPr>
        <p:spPr>
          <a:xfrm>
            <a:off x="566928" y="0"/>
            <a:ext cx="11155680" cy="2011680"/>
          </a:xfrm>
          <a:prstGeom prst="rect">
            <a:avLst/>
          </a:prstGeom>
          <a:solidFill>
            <a:srgbClr val="F5A7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Rectangle 14">
            <a:extLst>
              <a:ext uri="{FF2B5EF4-FFF2-40B4-BE49-F238E27FC236}">
                <a16:creationId xmlns:a16="http://schemas.microsoft.com/office/drawing/2014/main" id="{8D5663C5-6116-FEE5-ED28-13AE900BF7DC}"/>
              </a:ext>
            </a:extLst>
          </p:cNvPr>
          <p:cNvSpPr/>
          <p:nvPr/>
        </p:nvSpPr>
        <p:spPr>
          <a:xfrm>
            <a:off x="498832" y="787353"/>
            <a:ext cx="128016" cy="704088"/>
          </a:xfrm>
          <a:prstGeom prst="rect">
            <a:avLst/>
          </a:prstGeom>
          <a:solidFill>
            <a:srgbClr val="F5A7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5" name="Title 1">
            <a:extLst>
              <a:ext uri="{FF2B5EF4-FFF2-40B4-BE49-F238E27FC236}">
                <a16:creationId xmlns:a16="http://schemas.microsoft.com/office/drawing/2014/main" id="{D24E1E34-3F6D-6C63-3103-AD4D797DFCA8}"/>
              </a:ext>
            </a:extLst>
          </p:cNvPr>
          <p:cNvSpPr txBox="1">
            <a:spLocks noGrp="1"/>
          </p:cNvSpPr>
          <p:nvPr>
            <p:ph type="title"/>
          </p:nvPr>
        </p:nvSpPr>
        <p:spPr>
          <a:xfrm>
            <a:off x="1115568" y="548640"/>
            <a:ext cx="10168128" cy="1179576"/>
          </a:xfrm>
        </p:spPr>
        <p:txBody>
          <a:bodyPr/>
          <a:lstStyle>
            <a:lvl1pPr>
              <a:defRPr sz="4000"/>
            </a:lvl1pPr>
          </a:lstStyle>
          <a:p>
            <a:pPr lvl="0"/>
            <a:r>
              <a:rPr lang="en-US"/>
              <a:t>Click to edit Master title style</a:t>
            </a:r>
          </a:p>
        </p:txBody>
      </p:sp>
      <p:sp>
        <p:nvSpPr>
          <p:cNvPr id="6" name="Text Placeholder 2">
            <a:extLst>
              <a:ext uri="{FF2B5EF4-FFF2-40B4-BE49-F238E27FC236}">
                <a16:creationId xmlns:a16="http://schemas.microsoft.com/office/drawing/2014/main" id="{6B35C5C2-B759-53FB-1164-07C0136FF718}"/>
              </a:ext>
            </a:extLst>
          </p:cNvPr>
          <p:cNvSpPr txBox="1">
            <a:spLocks noGrp="1"/>
          </p:cNvSpPr>
          <p:nvPr>
            <p:ph type="body" idx="1"/>
          </p:nvPr>
        </p:nvSpPr>
        <p:spPr>
          <a:xfrm>
            <a:off x="1115568" y="2372648"/>
            <a:ext cx="4937760" cy="823910"/>
          </a:xfrm>
        </p:spPr>
        <p:txBody>
          <a:bodyPr anchor="b"/>
          <a:lstStyle>
            <a:lvl1pPr marL="0" indent="0">
              <a:buNone/>
              <a:defRPr sz="2400" b="1"/>
            </a:lvl1pPr>
          </a:lstStyle>
          <a:p>
            <a:pPr lvl="0"/>
            <a:r>
              <a:rPr lang="en-US"/>
              <a:t>Click to edit Master text styles</a:t>
            </a:r>
          </a:p>
        </p:txBody>
      </p:sp>
      <p:sp>
        <p:nvSpPr>
          <p:cNvPr id="7" name="Content Placeholder 3">
            <a:extLst>
              <a:ext uri="{FF2B5EF4-FFF2-40B4-BE49-F238E27FC236}">
                <a16:creationId xmlns:a16="http://schemas.microsoft.com/office/drawing/2014/main" id="{49543822-2069-E59D-CDE4-AE1D6176C894}"/>
              </a:ext>
            </a:extLst>
          </p:cNvPr>
          <p:cNvSpPr txBox="1">
            <a:spLocks noGrp="1"/>
          </p:cNvSpPr>
          <p:nvPr>
            <p:ph idx="2"/>
          </p:nvPr>
        </p:nvSpPr>
        <p:spPr>
          <a:xfrm>
            <a:off x="1115568" y="3203691"/>
            <a:ext cx="4937760" cy="2968508"/>
          </a:xfrm>
        </p:spPr>
        <p:txBody>
          <a:bodyPr/>
          <a:lstStyle>
            <a:lvl1pPr>
              <a:defRPr sz="2400"/>
            </a:lvl1pPr>
            <a:lvl2pPr>
              <a:defRPr sz="2000"/>
            </a:lvl2pPr>
            <a:lvl3pPr>
              <a:defRPr sz="1800"/>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BD63BCA7-8771-6955-F6E5-DDC058B2B034}"/>
              </a:ext>
            </a:extLst>
          </p:cNvPr>
          <p:cNvSpPr txBox="1">
            <a:spLocks noGrp="1"/>
          </p:cNvSpPr>
          <p:nvPr>
            <p:ph type="body" idx="3"/>
          </p:nvPr>
        </p:nvSpPr>
        <p:spPr>
          <a:xfrm>
            <a:off x="6345936" y="2372648"/>
            <a:ext cx="4937760" cy="823910"/>
          </a:xfrm>
        </p:spPr>
        <p:txBody>
          <a:bodyPr anchor="b"/>
          <a:lstStyle>
            <a:lvl1pPr marL="0" indent="0">
              <a:buNone/>
              <a:defRPr sz="2400" b="1"/>
            </a:lvl1pPr>
          </a:lstStyle>
          <a:p>
            <a:pPr lvl="0"/>
            <a:r>
              <a:rPr lang="en-US"/>
              <a:t>Click to edit Master text styles</a:t>
            </a:r>
          </a:p>
        </p:txBody>
      </p:sp>
      <p:sp>
        <p:nvSpPr>
          <p:cNvPr id="9" name="Content Placeholder 5">
            <a:extLst>
              <a:ext uri="{FF2B5EF4-FFF2-40B4-BE49-F238E27FC236}">
                <a16:creationId xmlns:a16="http://schemas.microsoft.com/office/drawing/2014/main" id="{DA950799-A930-AC27-44BE-DA6467F34DEE}"/>
              </a:ext>
            </a:extLst>
          </p:cNvPr>
          <p:cNvSpPr txBox="1">
            <a:spLocks noGrp="1"/>
          </p:cNvSpPr>
          <p:nvPr>
            <p:ph idx="4"/>
          </p:nvPr>
        </p:nvSpPr>
        <p:spPr>
          <a:xfrm>
            <a:off x="6345936" y="3203682"/>
            <a:ext cx="4937760" cy="2968508"/>
          </a:xfrm>
        </p:spPr>
        <p:txBody>
          <a:bodyPr/>
          <a:lstStyle>
            <a:lvl1pPr>
              <a:defRPr sz="2400"/>
            </a:lvl1pPr>
            <a:lvl2pPr>
              <a:defRPr sz="2000"/>
            </a:lvl2pPr>
            <a:lvl3pPr>
              <a:defRPr sz="1800"/>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6">
            <a:extLst>
              <a:ext uri="{FF2B5EF4-FFF2-40B4-BE49-F238E27FC236}">
                <a16:creationId xmlns:a16="http://schemas.microsoft.com/office/drawing/2014/main" id="{7A8E8D1B-8033-3074-686E-A493003B0A6F}"/>
              </a:ext>
            </a:extLst>
          </p:cNvPr>
          <p:cNvSpPr txBox="1">
            <a:spLocks noGrp="1"/>
          </p:cNvSpPr>
          <p:nvPr>
            <p:ph type="dt" sz="half" idx="7"/>
          </p:nvPr>
        </p:nvSpPr>
        <p:spPr>
          <a:xfrm>
            <a:off x="1115568" y="6356351"/>
            <a:ext cx="2743200" cy="365129"/>
          </a:xfrm>
        </p:spPr>
        <p:txBody>
          <a:bodyPr/>
          <a:lstStyle>
            <a:lvl1pPr>
              <a:defRPr/>
            </a:lvl1pPr>
          </a:lstStyle>
          <a:p>
            <a:pPr lvl="0"/>
            <a:fld id="{9B8472E9-EE19-4D13-B7B7-405233B49B94}" type="datetime1">
              <a:rPr lang="en-US"/>
              <a:pPr lvl="0"/>
              <a:t>5/23/2023</a:t>
            </a:fld>
            <a:endParaRPr lang="en-US"/>
          </a:p>
        </p:txBody>
      </p:sp>
      <p:sp>
        <p:nvSpPr>
          <p:cNvPr id="11" name="Footer Placeholder 7">
            <a:extLst>
              <a:ext uri="{FF2B5EF4-FFF2-40B4-BE49-F238E27FC236}">
                <a16:creationId xmlns:a16="http://schemas.microsoft.com/office/drawing/2014/main" id="{C7E24DFB-6E29-D3E7-1666-969DED270639}"/>
              </a:ext>
            </a:extLst>
          </p:cNvPr>
          <p:cNvSpPr txBox="1">
            <a:spLocks noGrp="1"/>
          </p:cNvSpPr>
          <p:nvPr>
            <p:ph type="ftr" sz="quarter" idx="9"/>
          </p:nvPr>
        </p:nvSpPr>
        <p:spPr/>
        <p:txBody>
          <a:bodyPr/>
          <a:lstStyle>
            <a:lvl1pPr>
              <a:defRPr/>
            </a:lvl1pPr>
          </a:lstStyle>
          <a:p>
            <a:pPr lvl="0"/>
            <a:endParaRPr lang="en-US"/>
          </a:p>
        </p:txBody>
      </p:sp>
      <p:sp>
        <p:nvSpPr>
          <p:cNvPr id="12" name="Slide Number Placeholder 8">
            <a:extLst>
              <a:ext uri="{FF2B5EF4-FFF2-40B4-BE49-F238E27FC236}">
                <a16:creationId xmlns:a16="http://schemas.microsoft.com/office/drawing/2014/main" id="{CE2EC7D5-16A8-146E-1135-B7DE8CEF1DF6}"/>
              </a:ext>
            </a:extLst>
          </p:cNvPr>
          <p:cNvSpPr txBox="1">
            <a:spLocks noGrp="1"/>
          </p:cNvSpPr>
          <p:nvPr>
            <p:ph type="sldNum" sz="quarter" idx="8"/>
          </p:nvPr>
        </p:nvSpPr>
        <p:spPr>
          <a:xfrm>
            <a:off x="8540496" y="6356351"/>
            <a:ext cx="2743200" cy="365129"/>
          </a:xfrm>
        </p:spPr>
        <p:txBody>
          <a:bodyPr/>
          <a:lstStyle>
            <a:lvl1pPr>
              <a:defRPr/>
            </a:lvl1pPr>
          </a:lstStyle>
          <a:p>
            <a:pPr lvl="0"/>
            <a:fld id="{D34D2EF9-513B-4AB3-9CDC-83762A4057D3}" type="slidenum">
              <a:t>‹#›</a:t>
            </a:fld>
            <a:endParaRPr lang="en-US"/>
          </a:p>
        </p:txBody>
      </p:sp>
    </p:spTree>
    <p:extLst>
      <p:ext uri="{BB962C8B-B14F-4D97-AF65-F5344CB8AC3E}">
        <p14:creationId xmlns:p14="http://schemas.microsoft.com/office/powerpoint/2010/main" val="216585679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794B65C2-4E72-C6EC-C129-FAD380E546D5}"/>
              </a:ext>
            </a:extLst>
          </p:cNvPr>
          <p:cNvSpPr/>
          <p:nvPr/>
        </p:nvSpPr>
        <p:spPr>
          <a:xfrm>
            <a:off x="665856" y="1533521"/>
            <a:ext cx="10917067" cy="3790946"/>
          </a:xfrm>
          <a:prstGeom prst="rect">
            <a:avLst/>
          </a:prstGeom>
          <a:solidFill>
            <a:srgbClr val="F5A700"/>
          </a:solidFill>
          <a:ln w="12701" cap="flat">
            <a:solidFill>
              <a:srgbClr val="E9E9E9"/>
            </a:solidFill>
            <a:prstDash val="solid"/>
            <a:miter/>
          </a:ln>
          <a:effectLst>
            <a:outerShdw dist="38096" dir="2700000" algn="tl">
              <a:srgbClr val="D9D9D9">
                <a:alpha val="3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3" name="Rectangle 8">
            <a:extLst>
              <a:ext uri="{FF2B5EF4-FFF2-40B4-BE49-F238E27FC236}">
                <a16:creationId xmlns:a16="http://schemas.microsoft.com/office/drawing/2014/main" id="{CA8DF9FD-3627-B54F-535C-D957A24D2113}"/>
              </a:ext>
            </a:extLst>
          </p:cNvPr>
          <p:cNvSpPr/>
          <p:nvPr/>
        </p:nvSpPr>
        <p:spPr>
          <a:xfrm>
            <a:off x="609081" y="2971800"/>
            <a:ext cx="128016" cy="914400"/>
          </a:xfrm>
          <a:prstGeom prst="rect">
            <a:avLst/>
          </a:prstGeom>
          <a:solidFill>
            <a:srgbClr val="F5A7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Title 1">
            <a:extLst>
              <a:ext uri="{FF2B5EF4-FFF2-40B4-BE49-F238E27FC236}">
                <a16:creationId xmlns:a16="http://schemas.microsoft.com/office/drawing/2014/main" id="{D5CF0386-CA00-3FEC-9144-99773F4D7AFD}"/>
              </a:ext>
            </a:extLst>
          </p:cNvPr>
          <p:cNvSpPr txBox="1">
            <a:spLocks noGrp="1"/>
          </p:cNvSpPr>
          <p:nvPr>
            <p:ph type="title"/>
          </p:nvPr>
        </p:nvSpPr>
        <p:spPr>
          <a:xfrm>
            <a:off x="1078992" y="1938528"/>
            <a:ext cx="10177272" cy="2990088"/>
          </a:xfrm>
        </p:spPr>
        <p:txBody>
          <a:bodyPr/>
          <a:lstStyle>
            <a:lvl1pPr>
              <a:defRPr sz="5400"/>
            </a:lvl1pPr>
          </a:lstStyle>
          <a:p>
            <a:pPr lvl="0"/>
            <a:r>
              <a:rPr lang="en-US"/>
              <a:t>Click to edit Master title style</a:t>
            </a:r>
          </a:p>
        </p:txBody>
      </p:sp>
      <p:sp>
        <p:nvSpPr>
          <p:cNvPr id="5" name="Date Placeholder 2">
            <a:extLst>
              <a:ext uri="{FF2B5EF4-FFF2-40B4-BE49-F238E27FC236}">
                <a16:creationId xmlns:a16="http://schemas.microsoft.com/office/drawing/2014/main" id="{B17DF473-DB86-469B-FFA8-BE2359C5E3A8}"/>
              </a:ext>
            </a:extLst>
          </p:cNvPr>
          <p:cNvSpPr txBox="1">
            <a:spLocks noGrp="1"/>
          </p:cNvSpPr>
          <p:nvPr>
            <p:ph type="dt" sz="half" idx="7"/>
          </p:nvPr>
        </p:nvSpPr>
        <p:spPr/>
        <p:txBody>
          <a:bodyPr/>
          <a:lstStyle>
            <a:lvl1pPr>
              <a:defRPr/>
            </a:lvl1pPr>
          </a:lstStyle>
          <a:p>
            <a:pPr lvl="0"/>
            <a:fld id="{8C0AF651-5940-4423-A943-FF6CB6A8CEA0}" type="datetime1">
              <a:rPr lang="en-US"/>
              <a:pPr lvl="0"/>
              <a:t>5/23/2023</a:t>
            </a:fld>
            <a:endParaRPr lang="en-US"/>
          </a:p>
        </p:txBody>
      </p:sp>
      <p:sp>
        <p:nvSpPr>
          <p:cNvPr id="6" name="Footer Placeholder 3">
            <a:extLst>
              <a:ext uri="{FF2B5EF4-FFF2-40B4-BE49-F238E27FC236}">
                <a16:creationId xmlns:a16="http://schemas.microsoft.com/office/drawing/2014/main" id="{8164FF08-5E11-1A4E-1295-D84BE8265431}"/>
              </a:ext>
            </a:extLst>
          </p:cNvPr>
          <p:cNvSpPr txBox="1">
            <a:spLocks noGrp="1"/>
          </p:cNvSpPr>
          <p:nvPr>
            <p:ph type="ftr" sz="quarter" idx="9"/>
          </p:nvPr>
        </p:nvSpPr>
        <p:spPr/>
        <p:txBody>
          <a:bodyPr/>
          <a:lstStyle>
            <a:lvl1pPr>
              <a:defRPr/>
            </a:lvl1pPr>
          </a:lstStyle>
          <a:p>
            <a:pPr lvl="0"/>
            <a:endParaRPr lang="en-US"/>
          </a:p>
        </p:txBody>
      </p:sp>
      <p:sp>
        <p:nvSpPr>
          <p:cNvPr id="7" name="Slide Number Placeholder 4">
            <a:extLst>
              <a:ext uri="{FF2B5EF4-FFF2-40B4-BE49-F238E27FC236}">
                <a16:creationId xmlns:a16="http://schemas.microsoft.com/office/drawing/2014/main" id="{28180153-4932-AAD7-FFA0-E18CA7CF7344}"/>
              </a:ext>
            </a:extLst>
          </p:cNvPr>
          <p:cNvSpPr txBox="1">
            <a:spLocks noGrp="1"/>
          </p:cNvSpPr>
          <p:nvPr>
            <p:ph type="sldNum" sz="quarter" idx="8"/>
          </p:nvPr>
        </p:nvSpPr>
        <p:spPr/>
        <p:txBody>
          <a:bodyPr/>
          <a:lstStyle>
            <a:lvl1pPr>
              <a:defRPr/>
            </a:lvl1pPr>
          </a:lstStyle>
          <a:p>
            <a:pPr lvl="0"/>
            <a:fld id="{036EF4CA-5452-4ED9-ABE5-F9E28F1AC925}" type="slidenum">
              <a:t>‹#›</a:t>
            </a:fld>
            <a:endParaRPr lang="en-US"/>
          </a:p>
        </p:txBody>
      </p:sp>
    </p:spTree>
    <p:extLst>
      <p:ext uri="{BB962C8B-B14F-4D97-AF65-F5344CB8AC3E}">
        <p14:creationId xmlns:p14="http://schemas.microsoft.com/office/powerpoint/2010/main" val="475934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536AE8-C6D0-537C-CACC-4BBC8B562B7F}"/>
              </a:ext>
            </a:extLst>
          </p:cNvPr>
          <p:cNvSpPr txBox="1">
            <a:spLocks noGrp="1"/>
          </p:cNvSpPr>
          <p:nvPr>
            <p:ph type="dt" sz="half" idx="7"/>
          </p:nvPr>
        </p:nvSpPr>
        <p:spPr/>
        <p:txBody>
          <a:bodyPr/>
          <a:lstStyle>
            <a:lvl1pPr>
              <a:defRPr/>
            </a:lvl1pPr>
          </a:lstStyle>
          <a:p>
            <a:pPr lvl="0"/>
            <a:fld id="{9E40BF69-6E9A-438F-930E-9BC180809712}" type="datetime1">
              <a:rPr lang="en-US"/>
              <a:pPr lvl="0"/>
              <a:t>5/23/2023</a:t>
            </a:fld>
            <a:endParaRPr lang="en-US"/>
          </a:p>
        </p:txBody>
      </p:sp>
      <p:sp>
        <p:nvSpPr>
          <p:cNvPr id="3" name="Footer Placeholder 2">
            <a:extLst>
              <a:ext uri="{FF2B5EF4-FFF2-40B4-BE49-F238E27FC236}">
                <a16:creationId xmlns:a16="http://schemas.microsoft.com/office/drawing/2014/main" id="{43C7DED6-8F5B-0E6C-C3EF-7F1D4784D06F}"/>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637D6A77-4821-C8AA-4C65-474347BD31FC}"/>
              </a:ext>
            </a:extLst>
          </p:cNvPr>
          <p:cNvSpPr txBox="1">
            <a:spLocks noGrp="1"/>
          </p:cNvSpPr>
          <p:nvPr>
            <p:ph type="sldNum" sz="quarter" idx="8"/>
          </p:nvPr>
        </p:nvSpPr>
        <p:spPr/>
        <p:txBody>
          <a:bodyPr/>
          <a:lstStyle>
            <a:lvl1pPr>
              <a:defRPr/>
            </a:lvl1pPr>
          </a:lstStyle>
          <a:p>
            <a:pPr lvl="0"/>
            <a:fld id="{87070FC5-1694-4CA9-AE13-2122B5D7BC5C}" type="slidenum">
              <a:t>‹#›</a:t>
            </a:fld>
            <a:endParaRPr lang="en-US"/>
          </a:p>
        </p:txBody>
      </p:sp>
    </p:spTree>
    <p:extLst>
      <p:ext uri="{BB962C8B-B14F-4D97-AF65-F5344CB8AC3E}">
        <p14:creationId xmlns:p14="http://schemas.microsoft.com/office/powerpoint/2010/main" val="402821956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FC4D68EB-5D52-9223-5354-7E0D84E105E8}"/>
              </a:ext>
            </a:extLst>
          </p:cNvPr>
          <p:cNvSpPr/>
          <p:nvPr/>
        </p:nvSpPr>
        <p:spPr>
          <a:xfrm>
            <a:off x="558213" y="1162028"/>
            <a:ext cx="3740737" cy="4643341"/>
          </a:xfrm>
          <a:prstGeom prst="rect">
            <a:avLst/>
          </a:prstGeom>
          <a:solidFill>
            <a:srgbClr val="F5A700"/>
          </a:solidFill>
          <a:ln w="12701" cap="flat">
            <a:solidFill>
              <a:srgbClr val="E9E9E9"/>
            </a:solidFill>
            <a:prstDash val="solid"/>
            <a:miter/>
          </a:ln>
          <a:effectLst>
            <a:outerShdw dist="38096" dir="2700000" algn="tl">
              <a:srgbClr val="D9D9D9">
                <a:alpha val="3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3" name="Rectangle 10">
            <a:extLst>
              <a:ext uri="{FF2B5EF4-FFF2-40B4-BE49-F238E27FC236}">
                <a16:creationId xmlns:a16="http://schemas.microsoft.com/office/drawing/2014/main" id="{E983DDB8-FB38-D28A-7F4C-74D10CC25B3D}"/>
              </a:ext>
            </a:extLst>
          </p:cNvPr>
          <p:cNvSpPr/>
          <p:nvPr/>
        </p:nvSpPr>
        <p:spPr>
          <a:xfrm>
            <a:off x="498832" y="1618378"/>
            <a:ext cx="146304" cy="822960"/>
          </a:xfrm>
          <a:prstGeom prst="rect">
            <a:avLst/>
          </a:prstGeom>
          <a:solidFill>
            <a:srgbClr val="F5A7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Title 1">
            <a:extLst>
              <a:ext uri="{FF2B5EF4-FFF2-40B4-BE49-F238E27FC236}">
                <a16:creationId xmlns:a16="http://schemas.microsoft.com/office/drawing/2014/main" id="{05C990C6-B647-4A44-7A9C-5AC06FBAE739}"/>
              </a:ext>
            </a:extLst>
          </p:cNvPr>
          <p:cNvSpPr txBox="1">
            <a:spLocks noGrp="1"/>
          </p:cNvSpPr>
          <p:nvPr>
            <p:ph type="title"/>
          </p:nvPr>
        </p:nvSpPr>
        <p:spPr>
          <a:xfrm>
            <a:off x="868680" y="1709928"/>
            <a:ext cx="3099815" cy="1709928"/>
          </a:xfrm>
        </p:spPr>
        <p:txBody>
          <a:bodyPr anchor="t"/>
          <a:lstStyle>
            <a:lvl1pPr>
              <a:lnSpc>
                <a:spcPct val="100000"/>
              </a:lnSpc>
              <a:defRPr sz="3400"/>
            </a:lvl1pPr>
          </a:lstStyle>
          <a:p>
            <a:pPr lvl="0"/>
            <a:r>
              <a:rPr lang="en-US"/>
              <a:t>Click to edit Master title style</a:t>
            </a:r>
          </a:p>
        </p:txBody>
      </p:sp>
      <p:sp>
        <p:nvSpPr>
          <p:cNvPr id="5" name="Content Placeholder 2">
            <a:extLst>
              <a:ext uri="{FF2B5EF4-FFF2-40B4-BE49-F238E27FC236}">
                <a16:creationId xmlns:a16="http://schemas.microsoft.com/office/drawing/2014/main" id="{343F61D3-EB85-01B8-1BBD-F135928E373A}"/>
              </a:ext>
            </a:extLst>
          </p:cNvPr>
          <p:cNvSpPr txBox="1">
            <a:spLocks noGrp="1"/>
          </p:cNvSpPr>
          <p:nvPr>
            <p:ph idx="1"/>
          </p:nvPr>
        </p:nvSpPr>
        <p:spPr>
          <a:xfrm>
            <a:off x="4965192" y="1709928"/>
            <a:ext cx="6729983" cy="4096512"/>
          </a:xfrm>
        </p:spPr>
        <p:txBody>
          <a:bodyPr/>
          <a:lstStyle>
            <a:lvl1pPr>
              <a:defRPr/>
            </a:lvl1pPr>
            <a:lvl2pPr>
              <a:defRPr/>
            </a:lvl2pPr>
            <a:lvl3pPr>
              <a:defRPr/>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4245464B-B48E-6E0D-63C1-7D72B47CECC2}"/>
              </a:ext>
            </a:extLst>
          </p:cNvPr>
          <p:cNvSpPr txBox="1">
            <a:spLocks noGrp="1"/>
          </p:cNvSpPr>
          <p:nvPr>
            <p:ph type="body" idx="2"/>
          </p:nvPr>
        </p:nvSpPr>
        <p:spPr>
          <a:xfrm>
            <a:off x="868680" y="3429000"/>
            <a:ext cx="3099815" cy="2066544"/>
          </a:xfrm>
        </p:spPr>
        <p:txBody>
          <a:bodyPr/>
          <a:lstStyle>
            <a:lvl1pPr marL="0" indent="0">
              <a:buNone/>
              <a:defRPr sz="1800"/>
            </a:lvl1pPr>
          </a:lstStyle>
          <a:p>
            <a:pPr lvl="0"/>
            <a:r>
              <a:rPr lang="en-US"/>
              <a:t>Click to edit Master text styles</a:t>
            </a:r>
          </a:p>
        </p:txBody>
      </p:sp>
      <p:sp>
        <p:nvSpPr>
          <p:cNvPr id="7" name="Date Placeholder 4">
            <a:extLst>
              <a:ext uri="{FF2B5EF4-FFF2-40B4-BE49-F238E27FC236}">
                <a16:creationId xmlns:a16="http://schemas.microsoft.com/office/drawing/2014/main" id="{B260C3D9-937D-6301-4D1B-B8B058796A84}"/>
              </a:ext>
            </a:extLst>
          </p:cNvPr>
          <p:cNvSpPr txBox="1">
            <a:spLocks noGrp="1"/>
          </p:cNvSpPr>
          <p:nvPr>
            <p:ph type="dt" sz="half" idx="7"/>
          </p:nvPr>
        </p:nvSpPr>
        <p:spPr>
          <a:xfrm>
            <a:off x="868680" y="6356351"/>
            <a:ext cx="2743200" cy="365129"/>
          </a:xfrm>
        </p:spPr>
        <p:txBody>
          <a:bodyPr/>
          <a:lstStyle>
            <a:lvl1pPr>
              <a:defRPr/>
            </a:lvl1pPr>
          </a:lstStyle>
          <a:p>
            <a:pPr lvl="0"/>
            <a:fld id="{DD6221A8-73F1-49F9-BFC6-342303D9C2E8}" type="datetime1">
              <a:rPr lang="en-US"/>
              <a:pPr lvl="0"/>
              <a:t>5/23/2023</a:t>
            </a:fld>
            <a:endParaRPr lang="en-US"/>
          </a:p>
        </p:txBody>
      </p:sp>
      <p:sp>
        <p:nvSpPr>
          <p:cNvPr id="8" name="Footer Placeholder 5">
            <a:extLst>
              <a:ext uri="{FF2B5EF4-FFF2-40B4-BE49-F238E27FC236}">
                <a16:creationId xmlns:a16="http://schemas.microsoft.com/office/drawing/2014/main" id="{CF0A3D4E-0CD9-A9B9-B692-6A4692FFA08E}"/>
              </a:ext>
            </a:extLst>
          </p:cNvPr>
          <p:cNvSpPr txBox="1">
            <a:spLocks noGrp="1"/>
          </p:cNvSpPr>
          <p:nvPr>
            <p:ph type="ftr" sz="quarter" idx="9"/>
          </p:nvPr>
        </p:nvSpPr>
        <p:spPr/>
        <p:txBody>
          <a:bodyPr/>
          <a:lstStyle>
            <a:lvl1pPr>
              <a:defRPr/>
            </a:lvl1pPr>
          </a:lstStyle>
          <a:p>
            <a:pPr lvl="0"/>
            <a:endParaRPr lang="en-US"/>
          </a:p>
        </p:txBody>
      </p:sp>
      <p:sp>
        <p:nvSpPr>
          <p:cNvPr id="9" name="Slide Number Placeholder 6">
            <a:extLst>
              <a:ext uri="{FF2B5EF4-FFF2-40B4-BE49-F238E27FC236}">
                <a16:creationId xmlns:a16="http://schemas.microsoft.com/office/drawing/2014/main" id="{5AE323B1-1066-B34B-E824-F9C750B54F38}"/>
              </a:ext>
            </a:extLst>
          </p:cNvPr>
          <p:cNvSpPr txBox="1">
            <a:spLocks noGrp="1"/>
          </p:cNvSpPr>
          <p:nvPr>
            <p:ph type="sldNum" sz="quarter" idx="8"/>
          </p:nvPr>
        </p:nvSpPr>
        <p:spPr/>
        <p:txBody>
          <a:bodyPr/>
          <a:lstStyle>
            <a:lvl1pPr>
              <a:defRPr/>
            </a:lvl1pPr>
          </a:lstStyle>
          <a:p>
            <a:pPr lvl="0"/>
            <a:fld id="{189B6055-F7E4-45E2-AE81-F23DBF9EE781}" type="slidenum">
              <a:t>‹#›</a:t>
            </a:fld>
            <a:endParaRPr lang="en-US"/>
          </a:p>
        </p:txBody>
      </p:sp>
    </p:spTree>
    <p:extLst>
      <p:ext uri="{BB962C8B-B14F-4D97-AF65-F5344CB8AC3E}">
        <p14:creationId xmlns:p14="http://schemas.microsoft.com/office/powerpoint/2010/main" val="41365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AC93F4B1-C094-9EAE-891F-29EB8AB61593}"/>
              </a:ext>
            </a:extLst>
          </p:cNvPr>
          <p:cNvSpPr/>
          <p:nvPr/>
        </p:nvSpPr>
        <p:spPr>
          <a:xfrm>
            <a:off x="558213" y="1162028"/>
            <a:ext cx="3740737" cy="4643341"/>
          </a:xfrm>
          <a:prstGeom prst="rect">
            <a:avLst/>
          </a:prstGeom>
          <a:solidFill>
            <a:srgbClr val="F5A700"/>
          </a:solidFill>
          <a:ln w="12701" cap="flat">
            <a:solidFill>
              <a:srgbClr val="E9E9E9"/>
            </a:solidFill>
            <a:prstDash val="solid"/>
            <a:miter/>
          </a:ln>
          <a:effectLst>
            <a:outerShdw dist="38096" dir="2700000" algn="tl">
              <a:srgbClr val="D9D9D9">
                <a:alpha val="3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3" name="Rectangle 10">
            <a:extLst>
              <a:ext uri="{FF2B5EF4-FFF2-40B4-BE49-F238E27FC236}">
                <a16:creationId xmlns:a16="http://schemas.microsoft.com/office/drawing/2014/main" id="{DF23DF7B-D30F-8A25-CE5E-13922B2F974A}"/>
              </a:ext>
            </a:extLst>
          </p:cNvPr>
          <p:cNvSpPr/>
          <p:nvPr/>
        </p:nvSpPr>
        <p:spPr>
          <a:xfrm>
            <a:off x="498832" y="1618378"/>
            <a:ext cx="146304" cy="822960"/>
          </a:xfrm>
          <a:prstGeom prst="rect">
            <a:avLst/>
          </a:prstGeom>
          <a:solidFill>
            <a:srgbClr val="F5A7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Title 1">
            <a:extLst>
              <a:ext uri="{FF2B5EF4-FFF2-40B4-BE49-F238E27FC236}">
                <a16:creationId xmlns:a16="http://schemas.microsoft.com/office/drawing/2014/main" id="{04F52A43-70E9-F633-743A-7CF39AF41854}"/>
              </a:ext>
            </a:extLst>
          </p:cNvPr>
          <p:cNvSpPr txBox="1">
            <a:spLocks noGrp="1"/>
          </p:cNvSpPr>
          <p:nvPr>
            <p:ph type="title"/>
          </p:nvPr>
        </p:nvSpPr>
        <p:spPr>
          <a:xfrm>
            <a:off x="868680" y="1709928"/>
            <a:ext cx="3099815" cy="1709928"/>
          </a:xfrm>
        </p:spPr>
        <p:txBody>
          <a:bodyPr anchor="t"/>
          <a:lstStyle>
            <a:lvl1pPr>
              <a:lnSpc>
                <a:spcPct val="100000"/>
              </a:lnSpc>
              <a:defRPr sz="3400"/>
            </a:lvl1pPr>
          </a:lstStyle>
          <a:p>
            <a:pPr lvl="0"/>
            <a:r>
              <a:rPr lang="en-US"/>
              <a:t>Click to edit Master title style</a:t>
            </a:r>
          </a:p>
        </p:txBody>
      </p:sp>
      <p:sp>
        <p:nvSpPr>
          <p:cNvPr id="5" name="Picture Placeholder 2">
            <a:extLst>
              <a:ext uri="{FF2B5EF4-FFF2-40B4-BE49-F238E27FC236}">
                <a16:creationId xmlns:a16="http://schemas.microsoft.com/office/drawing/2014/main" id="{33B706F0-BA09-301E-B0D7-34DEAE74F072}"/>
              </a:ext>
            </a:extLst>
          </p:cNvPr>
          <p:cNvSpPr txBox="1">
            <a:spLocks noGrp="1"/>
          </p:cNvSpPr>
          <p:nvPr>
            <p:ph type="pic" idx="1"/>
          </p:nvPr>
        </p:nvSpPr>
        <p:spPr>
          <a:xfrm>
            <a:off x="4965192" y="1161288"/>
            <a:ext cx="6729983" cy="4645152"/>
          </a:xfrm>
        </p:spPr>
        <p:txBody>
          <a:bodyPr/>
          <a:lstStyle>
            <a:lvl1pPr marL="0" indent="0">
              <a:buNone/>
              <a:defRPr/>
            </a:lvl1pPr>
          </a:lstStyle>
          <a:p>
            <a:pPr lvl="0"/>
            <a:r>
              <a:rPr lang="en-US"/>
              <a:t>Click icon to add picture</a:t>
            </a:r>
          </a:p>
        </p:txBody>
      </p:sp>
      <p:sp>
        <p:nvSpPr>
          <p:cNvPr id="6" name="Text Placeholder 3">
            <a:extLst>
              <a:ext uri="{FF2B5EF4-FFF2-40B4-BE49-F238E27FC236}">
                <a16:creationId xmlns:a16="http://schemas.microsoft.com/office/drawing/2014/main" id="{3BADBA11-68DA-AF99-78F7-4CF66E7690BD}"/>
              </a:ext>
            </a:extLst>
          </p:cNvPr>
          <p:cNvSpPr txBox="1">
            <a:spLocks noGrp="1"/>
          </p:cNvSpPr>
          <p:nvPr>
            <p:ph type="body" idx="2"/>
          </p:nvPr>
        </p:nvSpPr>
        <p:spPr>
          <a:xfrm>
            <a:off x="868680" y="3438144"/>
            <a:ext cx="3099815" cy="2057400"/>
          </a:xfrm>
        </p:spPr>
        <p:txBody>
          <a:bodyPr/>
          <a:lstStyle>
            <a:lvl1pPr marL="0" indent="0">
              <a:buNone/>
              <a:defRPr sz="1800"/>
            </a:lvl1pPr>
          </a:lstStyle>
          <a:p>
            <a:pPr lvl="0"/>
            <a:r>
              <a:rPr lang="en-US"/>
              <a:t>Click to edit Master text styles</a:t>
            </a:r>
          </a:p>
        </p:txBody>
      </p:sp>
      <p:sp>
        <p:nvSpPr>
          <p:cNvPr id="7" name="Date Placeholder 4">
            <a:extLst>
              <a:ext uri="{FF2B5EF4-FFF2-40B4-BE49-F238E27FC236}">
                <a16:creationId xmlns:a16="http://schemas.microsoft.com/office/drawing/2014/main" id="{D53482FF-22CB-3C65-9AD4-5BD466156D25}"/>
              </a:ext>
            </a:extLst>
          </p:cNvPr>
          <p:cNvSpPr txBox="1">
            <a:spLocks noGrp="1"/>
          </p:cNvSpPr>
          <p:nvPr>
            <p:ph type="dt" sz="half" idx="7"/>
          </p:nvPr>
        </p:nvSpPr>
        <p:spPr>
          <a:xfrm>
            <a:off x="868680" y="6356351"/>
            <a:ext cx="2743200" cy="365129"/>
          </a:xfrm>
        </p:spPr>
        <p:txBody>
          <a:bodyPr/>
          <a:lstStyle>
            <a:lvl1pPr>
              <a:defRPr/>
            </a:lvl1pPr>
          </a:lstStyle>
          <a:p>
            <a:pPr lvl="0"/>
            <a:fld id="{41F263B6-F012-42D7-AE3C-E2EBF266E20B}" type="datetime1">
              <a:rPr lang="en-US"/>
              <a:pPr lvl="0"/>
              <a:t>5/23/2023</a:t>
            </a:fld>
            <a:endParaRPr lang="en-US"/>
          </a:p>
        </p:txBody>
      </p:sp>
      <p:sp>
        <p:nvSpPr>
          <p:cNvPr id="8" name="Footer Placeholder 5">
            <a:extLst>
              <a:ext uri="{FF2B5EF4-FFF2-40B4-BE49-F238E27FC236}">
                <a16:creationId xmlns:a16="http://schemas.microsoft.com/office/drawing/2014/main" id="{10DA8275-EE7D-7574-FF0A-6901ADEB0586}"/>
              </a:ext>
            </a:extLst>
          </p:cNvPr>
          <p:cNvSpPr txBox="1">
            <a:spLocks noGrp="1"/>
          </p:cNvSpPr>
          <p:nvPr>
            <p:ph type="ftr" sz="quarter" idx="9"/>
          </p:nvPr>
        </p:nvSpPr>
        <p:spPr/>
        <p:txBody>
          <a:bodyPr/>
          <a:lstStyle>
            <a:lvl1pPr>
              <a:defRPr/>
            </a:lvl1pPr>
          </a:lstStyle>
          <a:p>
            <a:pPr lvl="0"/>
            <a:endParaRPr lang="en-US"/>
          </a:p>
        </p:txBody>
      </p:sp>
      <p:sp>
        <p:nvSpPr>
          <p:cNvPr id="9" name="Slide Number Placeholder 6">
            <a:extLst>
              <a:ext uri="{FF2B5EF4-FFF2-40B4-BE49-F238E27FC236}">
                <a16:creationId xmlns:a16="http://schemas.microsoft.com/office/drawing/2014/main" id="{52946274-7418-2057-683B-067F38B09D96}"/>
              </a:ext>
            </a:extLst>
          </p:cNvPr>
          <p:cNvSpPr txBox="1">
            <a:spLocks noGrp="1"/>
          </p:cNvSpPr>
          <p:nvPr>
            <p:ph type="sldNum" sz="quarter" idx="8"/>
          </p:nvPr>
        </p:nvSpPr>
        <p:spPr/>
        <p:txBody>
          <a:bodyPr/>
          <a:lstStyle>
            <a:lvl1pPr>
              <a:defRPr/>
            </a:lvl1pPr>
          </a:lstStyle>
          <a:p>
            <a:pPr lvl="0"/>
            <a:fld id="{D4307754-C47B-41A4-AA7B-2F9ABA81EDC1}" type="slidenum">
              <a:t>‹#›</a:t>
            </a:fld>
            <a:endParaRPr lang="en-US"/>
          </a:p>
        </p:txBody>
      </p:sp>
    </p:spTree>
    <p:extLst>
      <p:ext uri="{BB962C8B-B14F-4D97-AF65-F5344CB8AC3E}">
        <p14:creationId xmlns:p14="http://schemas.microsoft.com/office/powerpoint/2010/main" val="334239905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EC6BAB-D05F-E7CF-0081-07CAA20F8080}"/>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3D727873-D49A-0325-23DF-954C933F0E6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278F4B-42E2-BB19-3875-721D404FBA19}"/>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Avenir Next LT Pro"/>
              </a:defRPr>
            </a:lvl1pPr>
          </a:lstStyle>
          <a:p>
            <a:pPr lvl="0"/>
            <a:fld id="{6C0A0D17-5D51-4ED9-9842-2DCD7559FC7D}" type="datetime1">
              <a:rPr lang="en-US"/>
              <a:pPr lvl="0"/>
              <a:t>5/23/2023</a:t>
            </a:fld>
            <a:endParaRPr lang="en-US"/>
          </a:p>
        </p:txBody>
      </p:sp>
      <p:sp>
        <p:nvSpPr>
          <p:cNvPr id="5" name="Footer Placeholder 4">
            <a:extLst>
              <a:ext uri="{FF2B5EF4-FFF2-40B4-BE49-F238E27FC236}">
                <a16:creationId xmlns:a16="http://schemas.microsoft.com/office/drawing/2014/main" id="{CC7C3598-3FA0-C7E6-706E-8DA51785BF47}"/>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Avenir Next LT Pro"/>
              </a:defRPr>
            </a:lvl1pPr>
          </a:lstStyle>
          <a:p>
            <a:pPr lvl="0"/>
            <a:endParaRPr lang="en-US"/>
          </a:p>
        </p:txBody>
      </p:sp>
      <p:sp>
        <p:nvSpPr>
          <p:cNvPr id="6" name="Slide Number Placeholder 5">
            <a:extLst>
              <a:ext uri="{FF2B5EF4-FFF2-40B4-BE49-F238E27FC236}">
                <a16:creationId xmlns:a16="http://schemas.microsoft.com/office/drawing/2014/main" id="{7B9488E3-A564-2BF1-115F-95AADB9DAC99}"/>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Avenir Next LT Pro"/>
              </a:defRPr>
            </a:lvl1pPr>
          </a:lstStyle>
          <a:p>
            <a:pPr lvl="0"/>
            <a:fld id="{5D90BDC3-5C54-4DD5-B45F-1B32F9C7551E}"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Avenir Next LT Pro"/>
        </a:defRPr>
      </a:lvl1pPr>
    </p:titleStyle>
    <p:bodyStyle>
      <a:lvl1pPr marL="228600" marR="0" lvl="0" indent="-228600" algn="l" defTabSz="914400" rtl="0" fontAlgn="auto" hangingPunct="1">
        <a:lnSpc>
          <a:spcPct val="11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venir Next LT Pro"/>
        </a:defRPr>
      </a:lvl1pPr>
      <a:lvl2pPr marL="685800" marR="0" lvl="1" indent="-228600" algn="l" defTabSz="914400" rtl="0" fontAlgn="auto" hangingPunct="1">
        <a:lnSpc>
          <a:spcPct val="11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venir Next LT Pro"/>
        </a:defRPr>
      </a:lvl2pPr>
      <a:lvl3pPr marL="1143000" marR="0" lvl="2" indent="-228600" algn="l" defTabSz="914400" rtl="0" fontAlgn="auto" hangingPunct="1">
        <a:lnSpc>
          <a:spcPct val="11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venir Next LT Pro"/>
        </a:defRPr>
      </a:lvl3pPr>
      <a:lvl4pPr marL="1600200" marR="0" lvl="3" indent="-228600" algn="l" defTabSz="914400" rtl="0" fontAlgn="auto" hangingPunct="1">
        <a:lnSpc>
          <a:spcPct val="11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venir Next LT Pro"/>
        </a:defRPr>
      </a:lvl4pPr>
      <a:lvl5pPr marL="2057400" marR="0" lvl="4" indent="-228600" algn="l" defTabSz="914400" rtl="0" fontAlgn="auto" hangingPunct="1">
        <a:lnSpc>
          <a:spcPct val="11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venir Next LT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1">
    <p:bg>
      <p:bgPr>
        <a:solidFill>
          <a:schemeClr val="bg1"/>
        </a:solidFill>
        <a:effectLst/>
      </p:bgPr>
    </p:bg>
    <p:spTree>
      <p:nvGrpSpPr>
        <p:cNvPr id="1" name=""/>
        <p:cNvGrpSpPr/>
        <p:nvPr/>
      </p:nvGrpSpPr>
      <p:grpSpPr>
        <a:xfrm>
          <a:off x="0" y="0"/>
          <a:ext cx="0" cy="0"/>
          <a:chOff x="0" y="0"/>
          <a:chExt cx="0" cy="0"/>
        </a:xfrm>
      </p:grpSpPr>
      <p:sp>
        <p:nvSpPr>
          <p:cNvPr id="2" name="Rectangle 62">
            <a:extLst>
              <a:ext uri="{FF2B5EF4-FFF2-40B4-BE49-F238E27FC236}">
                <a16:creationId xmlns:a16="http://schemas.microsoft.com/office/drawing/2014/main" id="{961FFE84-7B75-264F-1BC0-C8A989EE0207}"/>
              </a:ext>
            </a:extLst>
          </p:cNvPr>
          <p:cNvSpPr>
            <a:spLocks noMove="1" noResize="1"/>
          </p:cNvSpPr>
          <p:nvPr/>
        </p:nvSpPr>
        <p:spPr>
          <a:xfrm>
            <a:off x="0" y="0"/>
            <a:ext cx="12191996" cy="6858000"/>
          </a:xfrm>
          <a:prstGeom prst="rect">
            <a:avLst/>
          </a:prstGeom>
          <a:solidFill>
            <a:srgbClr val="F5A7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3" name="Picture 3">
            <a:extLst>
              <a:ext uri="{FF2B5EF4-FFF2-40B4-BE49-F238E27FC236}">
                <a16:creationId xmlns:a16="http://schemas.microsoft.com/office/drawing/2014/main" id="{C26E21E2-B153-BEA5-19A8-AD696A439C1B}"/>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32500" b="92500" l="10000" r="90000"/>
                    </a14:imgEffect>
                  </a14:imgLayer>
                </a14:imgProps>
              </a:ext>
            </a:extLst>
          </a:blip>
          <a:srcRect t="25000"/>
          <a:stretch>
            <a:fillRect/>
          </a:stretch>
        </p:blipFill>
        <p:spPr>
          <a:xfrm>
            <a:off x="18" y="9"/>
            <a:ext cx="12191978" cy="6857990"/>
          </a:xfrm>
          <a:prstGeom prst="rect">
            <a:avLst/>
          </a:prstGeom>
          <a:solidFill>
            <a:schemeClr val="bg1"/>
          </a:solidFill>
          <a:ln cap="flat">
            <a:noFill/>
          </a:ln>
        </p:spPr>
      </p:pic>
      <p:sp>
        <p:nvSpPr>
          <p:cNvPr id="4" name="Rectangle 64">
            <a:extLst>
              <a:ext uri="{FF2B5EF4-FFF2-40B4-BE49-F238E27FC236}">
                <a16:creationId xmlns:a16="http://schemas.microsoft.com/office/drawing/2014/main" id="{7527E360-3FEE-ACCA-A64A-0EFE60D5D310}"/>
              </a:ext>
            </a:extLst>
          </p:cNvPr>
          <p:cNvSpPr>
            <a:spLocks noMove="1" noResize="1"/>
          </p:cNvSpPr>
          <p:nvPr/>
        </p:nvSpPr>
        <p:spPr>
          <a:xfrm rot="16200004">
            <a:off x="3799862" y="-1534144"/>
            <a:ext cx="4592272" cy="12191996"/>
          </a:xfrm>
          <a:prstGeom prst="rect">
            <a:avLst/>
          </a:prstGeom>
          <a:gradFill>
            <a:gsLst>
              <a:gs pos="0">
                <a:srgbClr val="000000">
                  <a:alpha val="0"/>
                </a:srgbClr>
              </a:gs>
              <a:gs pos="100000">
                <a:srgbClr val="000000">
                  <a:alpha val="30000"/>
                </a:srgbClr>
              </a:gs>
            </a:gsLst>
            <a:lin ang="108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Avenir Next LT Pro"/>
            </a:endParaRPr>
          </a:p>
        </p:txBody>
      </p:sp>
      <p:sp>
        <p:nvSpPr>
          <p:cNvPr id="5" name="Title 1">
            <a:extLst>
              <a:ext uri="{FF2B5EF4-FFF2-40B4-BE49-F238E27FC236}">
                <a16:creationId xmlns:a16="http://schemas.microsoft.com/office/drawing/2014/main" id="{036C46CF-D376-A1DE-2CBE-3069AFDF6C30}"/>
              </a:ext>
            </a:extLst>
          </p:cNvPr>
          <p:cNvSpPr txBox="1">
            <a:spLocks noGrp="1"/>
          </p:cNvSpPr>
          <p:nvPr>
            <p:ph type="ctrTitle"/>
          </p:nvPr>
        </p:nvSpPr>
        <p:spPr>
          <a:xfrm>
            <a:off x="404548" y="1041402"/>
            <a:ext cx="9078565" cy="2387598"/>
          </a:xfrm>
        </p:spPr>
        <p:txBody>
          <a:bodyPr>
            <a:normAutofit fontScale="90000"/>
          </a:bodyPr>
          <a:lstStyle/>
          <a:p>
            <a:pPr lvl="0"/>
            <a:r>
              <a:rPr lang="en-US" sz="5900" dirty="0">
                <a:solidFill>
                  <a:srgbClr val="FF0000"/>
                </a:solidFill>
                <a:ea typeface="Yu Gothic"/>
              </a:rPr>
              <a:t>STOCK PRICE PREDICTION USING MACHINE LEARNING</a:t>
            </a:r>
          </a:p>
        </p:txBody>
      </p:sp>
      <p:sp>
        <p:nvSpPr>
          <p:cNvPr id="6" name="Rectangle: Rounded Corners 66">
            <a:extLst>
              <a:ext uri="{FF2B5EF4-FFF2-40B4-BE49-F238E27FC236}">
                <a16:creationId xmlns:a16="http://schemas.microsoft.com/office/drawing/2014/main" id="{4578CAE3-4946-97E6-9781-4CD16643A43D}"/>
              </a:ext>
            </a:extLst>
          </p:cNvPr>
          <p:cNvSpPr>
            <a:spLocks noMove="1" noResize="1"/>
          </p:cNvSpPr>
          <p:nvPr/>
        </p:nvSpPr>
        <p:spPr>
          <a:xfrm>
            <a:off x="0" y="5575041"/>
            <a:ext cx="9785899" cy="685800"/>
          </a:xfrm>
          <a:custGeom>
            <a:avLst>
              <a:gd name="f10" fmla="val 0"/>
            </a:avLst>
            <a:gdLst>
              <a:gd name="f1" fmla="val 10800000"/>
              <a:gd name="f2" fmla="val 5400000"/>
              <a:gd name="f3" fmla="val 16200000"/>
              <a:gd name="f4" fmla="val w"/>
              <a:gd name="f5" fmla="val h"/>
              <a:gd name="f6" fmla="val ss"/>
              <a:gd name="f7" fmla="val 0"/>
              <a:gd name="f8" fmla="*/ 5419351 1 1725033"/>
              <a:gd name="f9" fmla="val 45"/>
              <a:gd name="f10" fmla="val 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F5A7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7" name="Subtitle 2">
            <a:extLst>
              <a:ext uri="{FF2B5EF4-FFF2-40B4-BE49-F238E27FC236}">
                <a16:creationId xmlns:a16="http://schemas.microsoft.com/office/drawing/2014/main" id="{5480A72D-0B51-564F-289A-A153078C023D}"/>
              </a:ext>
            </a:extLst>
          </p:cNvPr>
          <p:cNvSpPr txBox="1">
            <a:spLocks noGrp="1"/>
          </p:cNvSpPr>
          <p:nvPr>
            <p:ph type="subTitle" idx="1"/>
          </p:nvPr>
        </p:nvSpPr>
        <p:spPr>
          <a:xfrm>
            <a:off x="404548" y="5624940"/>
            <a:ext cx="9078565" cy="592979"/>
          </a:xfrm>
        </p:spPr>
        <p:txBody>
          <a:bodyPr anchor="ctr"/>
          <a:lstStyle/>
          <a:p>
            <a:endParaRPr lang="en-IN" dirty="0"/>
          </a:p>
        </p:txBody>
      </p:sp>
      <p:pic>
        <p:nvPicPr>
          <p:cNvPr id="11" name="Picture 10">
            <a:extLst>
              <a:ext uri="{FF2B5EF4-FFF2-40B4-BE49-F238E27FC236}">
                <a16:creationId xmlns:a16="http://schemas.microsoft.com/office/drawing/2014/main" id="{4902500B-4CB9-D81F-CE0C-A45EE4DC3E80}"/>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8" y="11"/>
            <a:ext cx="12192000" cy="6857989"/>
          </a:xfrm>
          <a:prstGeom prst="rect">
            <a:avLst/>
          </a:prstGeom>
        </p:spPr>
      </p:pic>
      <p:sp>
        <p:nvSpPr>
          <p:cNvPr id="12" name="TextBox 11">
            <a:extLst>
              <a:ext uri="{FF2B5EF4-FFF2-40B4-BE49-F238E27FC236}">
                <a16:creationId xmlns:a16="http://schemas.microsoft.com/office/drawing/2014/main" id="{214BB8CE-9D58-4508-0AF3-14162C912C02}"/>
              </a:ext>
            </a:extLst>
          </p:cNvPr>
          <p:cNvSpPr txBox="1"/>
          <p:nvPr/>
        </p:nvSpPr>
        <p:spPr>
          <a:xfrm>
            <a:off x="1127760" y="640081"/>
            <a:ext cx="10566400" cy="1169551"/>
          </a:xfrm>
          <a:prstGeom prst="rect">
            <a:avLst/>
          </a:prstGeom>
          <a:noFill/>
        </p:spPr>
        <p:txBody>
          <a:bodyPr wrap="square" rtlCol="0">
            <a:spAutoFit/>
          </a:bodyPr>
          <a:lstStyle/>
          <a:p>
            <a:pPr algn="ctr"/>
            <a:r>
              <a:rPr lang="en-US" sz="3500" b="1" dirty="0">
                <a:solidFill>
                  <a:srgbClr val="FFFF00"/>
                </a:solidFill>
                <a:effectLst>
                  <a:outerShdw blurRad="38100" dist="38100" dir="2700000" algn="tl">
                    <a:srgbClr val="000000">
                      <a:alpha val="43137"/>
                    </a:srgbClr>
                  </a:outerShdw>
                </a:effectLst>
                <a:latin typeface="Engravers MT" panose="02090707080505020304" pitchFamily="18" charset="0"/>
                <a:ea typeface="Yu Gothic"/>
              </a:rPr>
              <a:t>STOCK  PRICE  PREDICTION  USING MACHINE LEARNING</a:t>
            </a:r>
            <a:endParaRPr lang="en-IN" sz="3500" b="1" dirty="0">
              <a:solidFill>
                <a:srgbClr val="FFFF00"/>
              </a:solidFill>
              <a:effectLst>
                <a:outerShdw blurRad="38100" dist="38100" dir="2700000" algn="tl">
                  <a:srgbClr val="000000">
                    <a:alpha val="43137"/>
                  </a:srgbClr>
                </a:outerShdw>
              </a:effectLst>
              <a:latin typeface="Engravers MT" panose="020907070805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F1F2-C6B0-160F-104A-369B0974C3CA}"/>
              </a:ext>
            </a:extLst>
          </p:cNvPr>
          <p:cNvSpPr txBox="1">
            <a:spLocks noGrp="1"/>
          </p:cNvSpPr>
          <p:nvPr>
            <p:ph type="title"/>
          </p:nvPr>
        </p:nvSpPr>
        <p:spPr>
          <a:gradFill>
            <a:gsLst>
              <a:gs pos="64640">
                <a:srgbClr val="FFD687"/>
              </a:gs>
              <a:gs pos="12000">
                <a:schemeClr val="accent4">
                  <a:lumMod val="20000"/>
                  <a:lumOff val="80000"/>
                </a:schemeClr>
              </a:gs>
              <a:gs pos="48000">
                <a:schemeClr val="accent4">
                  <a:lumMod val="105000"/>
                  <a:satMod val="103000"/>
                  <a:tint val="73000"/>
                </a:schemeClr>
              </a:gs>
              <a:gs pos="100000">
                <a:schemeClr val="accent4">
                  <a:lumMod val="105000"/>
                  <a:satMod val="109000"/>
                  <a:tint val="81000"/>
                </a:schemeClr>
              </a:gs>
            </a:gsLst>
            <a:lin ang="5400000" scaled="0"/>
          </a:gradFill>
        </p:spPr>
        <p:txBody>
          <a:bodyPr>
            <a:normAutofit/>
          </a:bodyPr>
          <a:lstStyle/>
          <a:p>
            <a:pPr lvl="0"/>
            <a:r>
              <a:rPr lang="en-US" b="1" dirty="0">
                <a:latin typeface="Engravers MT" panose="02090707080505020304" pitchFamily="18" charset="0"/>
              </a:rPr>
              <a:t>DATA VISUALIZATION</a:t>
            </a:r>
          </a:p>
        </p:txBody>
      </p:sp>
      <p:pic>
        <p:nvPicPr>
          <p:cNvPr id="3" name="Picture 8" descr="A picture containing chart&#10;&#10;Description automatically generated">
            <a:extLst>
              <a:ext uri="{FF2B5EF4-FFF2-40B4-BE49-F238E27FC236}">
                <a16:creationId xmlns:a16="http://schemas.microsoft.com/office/drawing/2014/main" id="{2FB8EEBE-F939-E7AD-8745-61976A35FA59}"/>
              </a:ext>
            </a:extLst>
          </p:cNvPr>
          <p:cNvPicPr>
            <a:picLocks noGrp="1" noChangeAspect="1"/>
          </p:cNvPicPr>
          <p:nvPr>
            <p:ph idx="1"/>
          </p:nvPr>
        </p:nvPicPr>
        <p:blipFill>
          <a:blip r:embed="rId2"/>
          <a:stretch>
            <a:fillRect/>
          </a:stretch>
        </p:blipFill>
        <p:spPr>
          <a:xfrm>
            <a:off x="3732246" y="2983210"/>
            <a:ext cx="8257592" cy="3575992"/>
          </a:xfrm>
        </p:spPr>
      </p:pic>
      <p:pic>
        <p:nvPicPr>
          <p:cNvPr id="5" name="Picture 5">
            <a:extLst>
              <a:ext uri="{FF2B5EF4-FFF2-40B4-BE49-F238E27FC236}">
                <a16:creationId xmlns:a16="http://schemas.microsoft.com/office/drawing/2014/main" id="{2E481F62-FDC1-1C5F-065E-8CA0F5CF0B52}"/>
              </a:ext>
            </a:extLst>
          </p:cNvPr>
          <p:cNvPicPr>
            <a:picLocks noChangeAspect="1"/>
          </p:cNvPicPr>
          <p:nvPr/>
        </p:nvPicPr>
        <p:blipFill>
          <a:blip r:embed="rId3"/>
          <a:stretch>
            <a:fillRect/>
          </a:stretch>
        </p:blipFill>
        <p:spPr>
          <a:xfrm>
            <a:off x="949476" y="2266934"/>
            <a:ext cx="4527596" cy="716276"/>
          </a:xfrm>
          <a:prstGeom prst="rect">
            <a:avLst/>
          </a:prstGeom>
          <a:noFill/>
          <a:ln cap="flat">
            <a:noFill/>
          </a:ln>
        </p:spPr>
      </p:pic>
      <p:sp>
        <p:nvSpPr>
          <p:cNvPr id="9" name="Content Placeholder 8">
            <a:extLst>
              <a:ext uri="{FF2B5EF4-FFF2-40B4-BE49-F238E27FC236}">
                <a16:creationId xmlns:a16="http://schemas.microsoft.com/office/drawing/2014/main" id="{7EDAA9ED-C80D-B3B9-94A9-93D853573C0E}"/>
              </a:ext>
            </a:extLst>
          </p:cNvPr>
          <p:cNvSpPr>
            <a:spLocks noGrp="1"/>
          </p:cNvSpPr>
          <p:nvPr>
            <p:ph idx="2"/>
          </p:nvPr>
        </p:nvSpPr>
        <p:spPr>
          <a:xfrm>
            <a:off x="0" y="3984170"/>
            <a:ext cx="3433665" cy="1726165"/>
          </a:xfrm>
          <a:solidFill>
            <a:schemeClr val="bg1">
              <a:lumMod val="85000"/>
            </a:schemeClr>
          </a:solidFill>
          <a:ln>
            <a:noFill/>
          </a:ln>
          <a:effectLst>
            <a:softEdge rad="127000"/>
          </a:effectLst>
        </p:spPr>
        <p:txBody>
          <a:bodyPr>
            <a:normAutofit/>
          </a:bodyPr>
          <a:lstStyle/>
          <a:p>
            <a:pPr marL="0" indent="0" algn="ctr">
              <a:buNone/>
            </a:pPr>
            <a:r>
              <a:rPr lang="en-US" dirty="0"/>
              <a:t> </a:t>
            </a:r>
            <a:r>
              <a:rPr lang="en-US" sz="1800" dirty="0">
                <a:latin typeface="+mn-lt"/>
              </a:rPr>
              <a:t>we can see the closing price vs time chart graph where X axis denotes time and Y axis denotes closing price.</a:t>
            </a:r>
            <a:endParaRPr lang="en-IN" sz="1800" dirty="0">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2F8EA-41EF-A16F-4B84-13840BD6E524}"/>
              </a:ext>
            </a:extLst>
          </p:cNvPr>
          <p:cNvSpPr>
            <a:spLocks noGrp="1"/>
          </p:cNvSpPr>
          <p:nvPr>
            <p:ph type="title"/>
          </p:nvPr>
        </p:nvSpPr>
        <p:spPr/>
        <p:txBody>
          <a:bodyPr/>
          <a:lstStyle/>
          <a:p>
            <a:r>
              <a:rPr lang="en-US" b="1" dirty="0">
                <a:latin typeface="Engravers MT" panose="02090707080505020304" pitchFamily="18" charset="0"/>
              </a:rPr>
              <a:t>100 DAY’S MOVING AVERAGE</a:t>
            </a:r>
            <a:endParaRPr lang="en-IN" b="1" dirty="0">
              <a:latin typeface="Engravers MT" panose="02090707080505020304" pitchFamily="18" charset="0"/>
            </a:endParaRPr>
          </a:p>
        </p:txBody>
      </p:sp>
      <p:pic>
        <p:nvPicPr>
          <p:cNvPr id="5" name="Content Placeholder 4">
            <a:extLst>
              <a:ext uri="{FF2B5EF4-FFF2-40B4-BE49-F238E27FC236}">
                <a16:creationId xmlns:a16="http://schemas.microsoft.com/office/drawing/2014/main" id="{4D537D11-91C4-5A2A-D6C3-FF7AB4BB76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7788" y="2145068"/>
            <a:ext cx="4846320" cy="1502227"/>
          </a:xfrm>
          <a:prstGeom prst="rect">
            <a:avLst/>
          </a:prstGeom>
        </p:spPr>
      </p:pic>
      <p:pic>
        <p:nvPicPr>
          <p:cNvPr id="6" name="Picture 10" descr="Chart, line chart&#10;&#10;Description automatically generated">
            <a:extLst>
              <a:ext uri="{FF2B5EF4-FFF2-40B4-BE49-F238E27FC236}">
                <a16:creationId xmlns:a16="http://schemas.microsoft.com/office/drawing/2014/main" id="{1A238D79-2AAA-22D6-07F6-B776FAAA8E28}"/>
              </a:ext>
            </a:extLst>
          </p:cNvPr>
          <p:cNvPicPr>
            <a:picLocks noChangeAspect="1"/>
          </p:cNvPicPr>
          <p:nvPr/>
        </p:nvPicPr>
        <p:blipFill>
          <a:blip r:embed="rId3"/>
          <a:stretch>
            <a:fillRect/>
          </a:stretch>
        </p:blipFill>
        <p:spPr>
          <a:xfrm>
            <a:off x="5574108" y="3514306"/>
            <a:ext cx="6423586" cy="3230958"/>
          </a:xfrm>
          <a:prstGeom prst="rect">
            <a:avLst/>
          </a:prstGeom>
        </p:spPr>
      </p:pic>
      <p:sp>
        <p:nvSpPr>
          <p:cNvPr id="7" name="TextBox 6">
            <a:extLst>
              <a:ext uri="{FF2B5EF4-FFF2-40B4-BE49-F238E27FC236}">
                <a16:creationId xmlns:a16="http://schemas.microsoft.com/office/drawing/2014/main" id="{2AE36174-6DF2-236A-102C-3315DEA97EF5}"/>
              </a:ext>
            </a:extLst>
          </p:cNvPr>
          <p:cNvSpPr txBox="1"/>
          <p:nvPr/>
        </p:nvSpPr>
        <p:spPr>
          <a:xfrm>
            <a:off x="194306" y="4433907"/>
            <a:ext cx="5110288" cy="2031325"/>
          </a:xfrm>
          <a:prstGeom prst="rect">
            <a:avLst/>
          </a:prstGeom>
          <a:ln/>
          <a:effectLst>
            <a:softEdge rad="127000"/>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a:t>In this section we see the 100MA moving average.  For the 100 days it not to able create any moving average. But for the 101 value we get the moving average .That is 101 index which will be just find the min of the previous 100 closing values and it will  plot on the graph by using the rolling function.</a:t>
            </a:r>
            <a:endParaRPr lang="en-IN" dirty="0"/>
          </a:p>
          <a:p>
            <a:endParaRPr lang="en-IN" dirty="0"/>
          </a:p>
        </p:txBody>
      </p:sp>
    </p:spTree>
    <p:extLst>
      <p:ext uri="{BB962C8B-B14F-4D97-AF65-F5344CB8AC3E}">
        <p14:creationId xmlns:p14="http://schemas.microsoft.com/office/powerpoint/2010/main" val="1677344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09A40-0005-013D-6732-E6690D4AA137}"/>
              </a:ext>
            </a:extLst>
          </p:cNvPr>
          <p:cNvSpPr>
            <a:spLocks noGrp="1"/>
          </p:cNvSpPr>
          <p:nvPr>
            <p:ph type="title"/>
          </p:nvPr>
        </p:nvSpPr>
        <p:spPr>
          <a:xfrm>
            <a:off x="1115567" y="548640"/>
            <a:ext cx="10333093" cy="1179576"/>
          </a:xfrm>
        </p:spPr>
        <p:txBody>
          <a:bodyPr>
            <a:normAutofit fontScale="90000"/>
          </a:bodyPr>
          <a:lstStyle/>
          <a:p>
            <a:r>
              <a:rPr lang="en-US" dirty="0">
                <a:latin typeface="Engravers MT" panose="02090707080505020304" pitchFamily="18" charset="0"/>
              </a:rPr>
              <a:t>100 &amp; 200 DAY’S MOVING AVERAGE</a:t>
            </a:r>
            <a:endParaRPr lang="en-IN" dirty="0">
              <a:latin typeface="Engravers MT" panose="02090707080505020304" pitchFamily="18" charset="0"/>
            </a:endParaRPr>
          </a:p>
        </p:txBody>
      </p:sp>
      <p:pic>
        <p:nvPicPr>
          <p:cNvPr id="4" name="Picture 5" descr="Chart&#10;&#10;Description automatically generated">
            <a:extLst>
              <a:ext uri="{FF2B5EF4-FFF2-40B4-BE49-F238E27FC236}">
                <a16:creationId xmlns:a16="http://schemas.microsoft.com/office/drawing/2014/main" id="{BA89415C-2211-A3E1-CB06-0F4223FDCA67}"/>
              </a:ext>
            </a:extLst>
          </p:cNvPr>
          <p:cNvPicPr>
            <a:picLocks noGrp="1" noChangeAspect="1"/>
          </p:cNvPicPr>
          <p:nvPr>
            <p:ph idx="1"/>
          </p:nvPr>
        </p:nvPicPr>
        <p:blipFill>
          <a:blip r:embed="rId2"/>
          <a:stretch>
            <a:fillRect/>
          </a:stretch>
        </p:blipFill>
        <p:spPr>
          <a:xfrm>
            <a:off x="5186929" y="2136270"/>
            <a:ext cx="6796563" cy="4553075"/>
          </a:xfrm>
        </p:spPr>
      </p:pic>
      <p:pic>
        <p:nvPicPr>
          <p:cNvPr id="5" name="Picture 4">
            <a:extLst>
              <a:ext uri="{FF2B5EF4-FFF2-40B4-BE49-F238E27FC236}">
                <a16:creationId xmlns:a16="http://schemas.microsoft.com/office/drawing/2014/main" id="{15DEEE28-A0C7-D70B-933E-ED9D99919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564" y="2136270"/>
            <a:ext cx="4693298" cy="1292730"/>
          </a:xfrm>
          <a:prstGeom prst="rect">
            <a:avLst/>
          </a:prstGeom>
        </p:spPr>
      </p:pic>
      <p:sp>
        <p:nvSpPr>
          <p:cNvPr id="6" name="Rectangle: Rounded Corners 5">
            <a:extLst>
              <a:ext uri="{FF2B5EF4-FFF2-40B4-BE49-F238E27FC236}">
                <a16:creationId xmlns:a16="http://schemas.microsoft.com/office/drawing/2014/main" id="{08BEAA22-8C1A-3901-9DDB-272034FABB06}"/>
              </a:ext>
            </a:extLst>
          </p:cNvPr>
          <p:cNvSpPr/>
          <p:nvPr/>
        </p:nvSpPr>
        <p:spPr>
          <a:xfrm>
            <a:off x="531845" y="4254759"/>
            <a:ext cx="4432041" cy="1950098"/>
          </a:xfrm>
          <a:prstGeom prst="roundRect">
            <a:avLst/>
          </a:prstGeom>
          <a:ln>
            <a:noFill/>
          </a:ln>
          <a:effectLst>
            <a:softEdge rad="127000"/>
          </a:effectLst>
        </p:spPr>
        <p:style>
          <a:lnRef idx="1">
            <a:schemeClr val="accent3"/>
          </a:lnRef>
          <a:fillRef idx="2">
            <a:schemeClr val="accent3"/>
          </a:fillRef>
          <a:effectRef idx="1">
            <a:schemeClr val="accent3"/>
          </a:effectRef>
          <a:fontRef idx="minor">
            <a:schemeClr val="dk1"/>
          </a:fontRef>
        </p:style>
        <p:txBody>
          <a:bodyPr rtlCol="0" anchor="ctr"/>
          <a:lstStyle/>
          <a:p>
            <a:r>
              <a:rPr lang="en-US" dirty="0"/>
              <a:t>As the same of 100days moving average we find the 200days moving average. Here the first 200 day is null but for the 201 index the moving average value is there. So in this graph we see the both 100MA and 200MA together.</a:t>
            </a:r>
            <a:endParaRPr lang="en-IN" dirty="0"/>
          </a:p>
        </p:txBody>
      </p:sp>
    </p:spTree>
    <p:extLst>
      <p:ext uri="{BB962C8B-B14F-4D97-AF65-F5344CB8AC3E}">
        <p14:creationId xmlns:p14="http://schemas.microsoft.com/office/powerpoint/2010/main" val="1162382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91CA2695-8D18-6562-B47D-AA9ACA2460DE}"/>
              </a:ext>
            </a:extLst>
          </p:cNvPr>
          <p:cNvPicPr>
            <a:picLocks noGrp="1" noChangeAspect="1"/>
          </p:cNvPicPr>
          <p:nvPr>
            <p:ph idx="1"/>
          </p:nvPr>
        </p:nvPicPr>
        <p:blipFill>
          <a:blip r:embed="rId2"/>
          <a:stretch>
            <a:fillRect/>
          </a:stretch>
        </p:blipFill>
        <p:spPr>
          <a:xfrm>
            <a:off x="531403" y="2203036"/>
            <a:ext cx="6051555" cy="1771805"/>
          </a:xfrm>
        </p:spPr>
      </p:pic>
      <p:sp>
        <p:nvSpPr>
          <p:cNvPr id="3" name="Rectangle 1">
            <a:extLst>
              <a:ext uri="{FF2B5EF4-FFF2-40B4-BE49-F238E27FC236}">
                <a16:creationId xmlns:a16="http://schemas.microsoft.com/office/drawing/2014/main" id="{90D10D73-EF17-47FD-3144-C2D6BD187743}"/>
              </a:ext>
            </a:extLst>
          </p:cNvPr>
          <p:cNvSpPr txBox="1">
            <a:spLocks noGrp="1"/>
          </p:cNvSpPr>
          <p:nvPr>
            <p:ph type="title"/>
          </p:nvPr>
        </p:nvSpPr>
        <p:spPr>
          <a:xfrm>
            <a:off x="1115568" y="476709"/>
            <a:ext cx="10344912" cy="1323439"/>
          </a:xfr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p:spPr>
        <p:txBody>
          <a:bodyPr wrap="square">
            <a:spAutoFit/>
          </a:bodyPr>
          <a:lstStyle/>
          <a:p>
            <a:pPr lvl="0" hangingPunct="0">
              <a:lnSpc>
                <a:spcPct val="100000"/>
              </a:lnSpc>
            </a:pPr>
            <a:r>
              <a:rPr lang="en-US" b="1" dirty="0">
                <a:solidFill>
                  <a:srgbClr val="212121"/>
                </a:solidFill>
                <a:latin typeface="Engravers MT" panose="02090707080505020304" pitchFamily="18" charset="0"/>
              </a:rPr>
              <a:t>TRAININ</a:t>
            </a:r>
            <a:br>
              <a:rPr lang="en-US" b="1" dirty="0">
                <a:solidFill>
                  <a:srgbClr val="212121"/>
                </a:solidFill>
                <a:latin typeface="Engravers MT" panose="02090707080505020304" pitchFamily="18" charset="0"/>
              </a:rPr>
            </a:br>
            <a:r>
              <a:rPr lang="en-US" b="1" dirty="0">
                <a:solidFill>
                  <a:srgbClr val="212121"/>
                </a:solidFill>
                <a:latin typeface="Engravers MT" panose="02090707080505020304" pitchFamily="18" charset="0"/>
              </a:rPr>
              <a:t>*1QWWUIqG AND TESTING</a:t>
            </a:r>
            <a:endParaRPr lang="en-US" b="1" dirty="0">
              <a:latin typeface="Engravers MT" panose="02090707080505020304" pitchFamily="18" charset="0"/>
            </a:endParaRPr>
          </a:p>
        </p:txBody>
      </p:sp>
      <p:pic>
        <p:nvPicPr>
          <p:cNvPr id="4" name="Picture 7">
            <a:extLst>
              <a:ext uri="{FF2B5EF4-FFF2-40B4-BE49-F238E27FC236}">
                <a16:creationId xmlns:a16="http://schemas.microsoft.com/office/drawing/2014/main" id="{54E1BFCF-AC32-21D3-1E22-7688ED273B5B}"/>
              </a:ext>
            </a:extLst>
          </p:cNvPr>
          <p:cNvPicPr>
            <a:picLocks noChangeAspect="1"/>
          </p:cNvPicPr>
          <p:nvPr/>
        </p:nvPicPr>
        <p:blipFill>
          <a:blip r:embed="rId3"/>
          <a:stretch>
            <a:fillRect/>
          </a:stretch>
        </p:blipFill>
        <p:spPr>
          <a:xfrm>
            <a:off x="7043691" y="2102656"/>
            <a:ext cx="4062459" cy="3116109"/>
          </a:xfrm>
          <a:prstGeom prst="rect">
            <a:avLst/>
          </a:prstGeom>
          <a:noFill/>
          <a:ln cap="flat">
            <a:noFill/>
          </a:ln>
        </p:spPr>
      </p:pic>
      <p:pic>
        <p:nvPicPr>
          <p:cNvPr id="5" name="Picture 9">
            <a:extLst>
              <a:ext uri="{FF2B5EF4-FFF2-40B4-BE49-F238E27FC236}">
                <a16:creationId xmlns:a16="http://schemas.microsoft.com/office/drawing/2014/main" id="{F9A753A2-FBF8-5C2B-3B36-F7A6611A37FF}"/>
              </a:ext>
            </a:extLst>
          </p:cNvPr>
          <p:cNvPicPr>
            <a:picLocks noChangeAspect="1"/>
          </p:cNvPicPr>
          <p:nvPr/>
        </p:nvPicPr>
        <p:blipFill>
          <a:blip r:embed="rId4"/>
          <a:stretch>
            <a:fillRect/>
          </a:stretch>
        </p:blipFill>
        <p:spPr>
          <a:xfrm>
            <a:off x="9074921" y="3974841"/>
            <a:ext cx="3117079" cy="2699343"/>
          </a:xfrm>
          <a:prstGeom prst="rect">
            <a:avLst/>
          </a:prstGeom>
          <a:noFill/>
          <a:ln cap="flat">
            <a:noFill/>
          </a:ln>
        </p:spPr>
      </p:pic>
      <p:sp>
        <p:nvSpPr>
          <p:cNvPr id="8" name="Rectangle: Rounded Corners 7">
            <a:extLst>
              <a:ext uri="{FF2B5EF4-FFF2-40B4-BE49-F238E27FC236}">
                <a16:creationId xmlns:a16="http://schemas.microsoft.com/office/drawing/2014/main" id="{8D3CAC0A-5948-01C0-6549-CE48E1D89DCB}"/>
              </a:ext>
            </a:extLst>
          </p:cNvPr>
          <p:cNvSpPr/>
          <p:nvPr/>
        </p:nvSpPr>
        <p:spPr>
          <a:xfrm>
            <a:off x="568359" y="4445323"/>
            <a:ext cx="5719665" cy="2062066"/>
          </a:xfrm>
          <a:prstGeom prst="roundRect">
            <a:avLst/>
          </a:prstGeom>
          <a:ln>
            <a:noFill/>
          </a:ln>
          <a:effectLst>
            <a:innerShdw blurRad="114300">
              <a:prstClr val="black"/>
            </a:innerShdw>
            <a:softEdge rad="127000"/>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Here, we have taken starting 70% of data for the training purpose and remaining 30% data for the testing purpose</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12">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7E6DCDE6-019C-BFCA-193B-44CDBB35C6C9}"/>
              </a:ext>
            </a:extLst>
          </p:cNvPr>
          <p:cNvSpPr>
            <a:spLocks noMove="1" noResize="1"/>
          </p:cNvSpPr>
          <p:nvPr/>
        </p:nvSpPr>
        <p:spPr>
          <a:xfrm rot="5400013">
            <a:off x="857542" y="346795"/>
            <a:ext cx="146304" cy="704088"/>
          </a:xfrm>
          <a:prstGeom prst="rect">
            <a:avLst/>
          </a:prstGeom>
          <a:solidFill>
            <a:srgbClr val="F5A7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3" name="Rectangle 10">
            <a:extLst>
              <a:ext uri="{FF2B5EF4-FFF2-40B4-BE49-F238E27FC236}">
                <a16:creationId xmlns:a16="http://schemas.microsoft.com/office/drawing/2014/main" id="{F9FF0405-5CA6-614D-B9CB-18346973AC8D}"/>
              </a:ext>
            </a:extLst>
          </p:cNvPr>
          <p:cNvSpPr>
            <a:spLocks noMove="1" noResize="1"/>
          </p:cNvSpPr>
          <p:nvPr/>
        </p:nvSpPr>
        <p:spPr>
          <a:xfrm flipV="1">
            <a:off x="578650" y="4501198"/>
            <a:ext cx="11034695" cy="18288"/>
          </a:xfrm>
          <a:prstGeom prst="rect">
            <a:avLst/>
          </a:prstGeom>
          <a:solidFill>
            <a:srgbClr val="C9C9C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Rectangle 12">
            <a:extLst>
              <a:ext uri="{FF2B5EF4-FFF2-40B4-BE49-F238E27FC236}">
                <a16:creationId xmlns:a16="http://schemas.microsoft.com/office/drawing/2014/main" id="{F99C1841-E49A-075C-C377-4B8F81E14480}"/>
              </a:ext>
            </a:extLst>
          </p:cNvPr>
          <p:cNvSpPr>
            <a:spLocks noMove="1" noResize="1"/>
          </p:cNvSpPr>
          <p:nvPr/>
        </p:nvSpPr>
        <p:spPr>
          <a:xfrm>
            <a:off x="0" y="0"/>
            <a:ext cx="12191996" cy="6858000"/>
          </a:xfrm>
          <a:prstGeom prst="rect">
            <a:avLst/>
          </a:prstGeom>
          <a:solidFill>
            <a:schemeClr val="accent3">
              <a:lumMod val="50000"/>
            </a:scheme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Avenir Next LT Pro"/>
            </a:endParaRPr>
          </a:p>
        </p:txBody>
      </p:sp>
      <p:sp>
        <p:nvSpPr>
          <p:cNvPr id="5" name="Rectangle 14">
            <a:extLst>
              <a:ext uri="{FF2B5EF4-FFF2-40B4-BE49-F238E27FC236}">
                <a16:creationId xmlns:a16="http://schemas.microsoft.com/office/drawing/2014/main" id="{268A18F7-07E8-A7BD-72F1-0797CAEE68C5}"/>
              </a:ext>
            </a:extLst>
          </p:cNvPr>
          <p:cNvSpPr>
            <a:spLocks noMove="1" noResize="1"/>
          </p:cNvSpPr>
          <p:nvPr/>
        </p:nvSpPr>
        <p:spPr>
          <a:xfrm>
            <a:off x="1903616" y="221668"/>
            <a:ext cx="8384773" cy="1332637"/>
          </a:xfrm>
          <a:prstGeom prst="rect">
            <a:avLst/>
          </a:prstGeom>
          <a:gradFill flip="none" rotWithShape="1">
            <a:gsLst>
              <a:gs pos="0">
                <a:srgbClr val="F5A700">
                  <a:tint val="66000"/>
                  <a:satMod val="160000"/>
                </a:srgbClr>
              </a:gs>
              <a:gs pos="50000">
                <a:srgbClr val="F5A700">
                  <a:tint val="44500"/>
                  <a:satMod val="160000"/>
                </a:srgbClr>
              </a:gs>
              <a:gs pos="100000">
                <a:srgbClr val="F5A700">
                  <a:tint val="23500"/>
                  <a:satMod val="160000"/>
                </a:srgbClr>
              </a:gs>
            </a:gsLst>
            <a:lin ang="16200000" scaled="1"/>
            <a:tileRect/>
          </a:gradFill>
          <a:ln w="12701" cap="flat">
            <a:solidFill>
              <a:srgbClr val="E9E9E9"/>
            </a:solidFill>
            <a:prstDash val="solid"/>
            <a:miter/>
          </a:ln>
          <a:effectLst>
            <a:outerShdw dist="38096" dir="2700000" algn="tl">
              <a:srgbClr val="D9D9D9">
                <a:alpha val="3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6" name="Title 1">
            <a:extLst>
              <a:ext uri="{FF2B5EF4-FFF2-40B4-BE49-F238E27FC236}">
                <a16:creationId xmlns:a16="http://schemas.microsoft.com/office/drawing/2014/main" id="{00EBBADA-336B-7F29-E06F-4129871B80AF}"/>
              </a:ext>
            </a:extLst>
          </p:cNvPr>
          <p:cNvSpPr txBox="1">
            <a:spLocks noGrp="1"/>
          </p:cNvSpPr>
          <p:nvPr>
            <p:ph type="title"/>
          </p:nvPr>
        </p:nvSpPr>
        <p:spPr>
          <a:xfrm>
            <a:off x="2103119" y="430074"/>
            <a:ext cx="7985756" cy="868826"/>
          </a:xfrm>
          <a:gradFill>
            <a:gsLst>
              <a:gs pos="0">
                <a:srgbClr val="F5A700">
                  <a:tint val="66000"/>
                  <a:satMod val="160000"/>
                </a:srgbClr>
              </a:gs>
              <a:gs pos="50000">
                <a:srgbClr val="F5A700">
                  <a:tint val="44500"/>
                  <a:satMod val="160000"/>
                </a:srgbClr>
              </a:gs>
              <a:gs pos="100000">
                <a:srgbClr val="F5A700">
                  <a:tint val="23500"/>
                  <a:satMod val="160000"/>
                </a:srgbClr>
              </a:gs>
            </a:gsLst>
            <a:lin ang="16200000" scaled="1"/>
          </a:gradFill>
        </p:spPr>
        <p:txBody>
          <a:bodyPr anchorCtr="1"/>
          <a:lstStyle/>
          <a:p>
            <a:pPr lvl="0" algn="ctr"/>
            <a:r>
              <a:rPr lang="en-US" b="1" dirty="0">
                <a:latin typeface="Engravers MT" panose="02090707080505020304" pitchFamily="18" charset="0"/>
              </a:rPr>
              <a:t>DATA</a:t>
            </a:r>
            <a:r>
              <a:rPr lang="en-US" b="1" dirty="0"/>
              <a:t> </a:t>
            </a:r>
            <a:r>
              <a:rPr lang="en-US" b="1" dirty="0">
                <a:latin typeface="Engravers MT" panose="02090707080505020304" pitchFamily="18" charset="0"/>
              </a:rPr>
              <a:t>TRAIN</a:t>
            </a:r>
          </a:p>
        </p:txBody>
      </p:sp>
      <p:pic>
        <p:nvPicPr>
          <p:cNvPr id="12" name="Picture 11">
            <a:extLst>
              <a:ext uri="{FF2B5EF4-FFF2-40B4-BE49-F238E27FC236}">
                <a16:creationId xmlns:a16="http://schemas.microsoft.com/office/drawing/2014/main" id="{BE464C65-A4D0-E856-A51D-70A22F5904AE}"/>
              </a:ext>
            </a:extLst>
          </p:cNvPr>
          <p:cNvPicPr>
            <a:picLocks noChangeAspect="1"/>
          </p:cNvPicPr>
          <p:nvPr/>
        </p:nvPicPr>
        <p:blipFill>
          <a:blip r:embed="rId2"/>
          <a:stretch>
            <a:fillRect/>
          </a:stretch>
        </p:blipFill>
        <p:spPr>
          <a:xfrm>
            <a:off x="5072570" y="1775973"/>
            <a:ext cx="6921634" cy="4761014"/>
          </a:xfrm>
          <a:prstGeom prst="rect">
            <a:avLst/>
          </a:prstGeom>
        </p:spPr>
      </p:pic>
      <p:sp>
        <p:nvSpPr>
          <p:cNvPr id="13" name="Rectangle: Rounded Corners 12">
            <a:extLst>
              <a:ext uri="{FF2B5EF4-FFF2-40B4-BE49-F238E27FC236}">
                <a16:creationId xmlns:a16="http://schemas.microsoft.com/office/drawing/2014/main" id="{96DD0136-4D96-E8A1-3D4C-893B7FD09B1B}"/>
              </a:ext>
            </a:extLst>
          </p:cNvPr>
          <p:cNvSpPr/>
          <p:nvPr/>
        </p:nvSpPr>
        <p:spPr>
          <a:xfrm>
            <a:off x="413825" y="2390323"/>
            <a:ext cx="4177658" cy="360319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Wingdings" panose="05000000000000000000" pitchFamily="2" charset="2"/>
              <a:buChar char="q"/>
            </a:pPr>
            <a:r>
              <a:rPr lang="en-US" sz="1800"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 =   first 100 days </a:t>
            </a:r>
          </a:p>
          <a:p>
            <a:pPr marL="285750" indent="-285750">
              <a:buFont typeface="Wingdings" panose="05000000000000000000" pitchFamily="2" charset="2"/>
              <a:buChar char="q"/>
            </a:pPr>
            <a:r>
              <a:rPr lang="en-US" sz="1800" dirty="0" err="1">
                <a:latin typeface="Arial" panose="020B0604020202020204" pitchFamily="34" charset="0"/>
                <a:cs typeface="Arial" panose="020B0604020202020204" pitchFamily="34" charset="0"/>
              </a:rPr>
              <a:t>Y_train</a:t>
            </a:r>
            <a:r>
              <a:rPr lang="en-US" sz="1800" dirty="0">
                <a:latin typeface="Arial" panose="020B0604020202020204" pitchFamily="34" charset="0"/>
                <a:cs typeface="Arial" panose="020B0604020202020204" pitchFamily="34" charset="0"/>
              </a:rPr>
              <a:t> =predicted value. </a:t>
            </a:r>
          </a:p>
          <a:p>
            <a:pPr marL="285750" indent="-285750">
              <a:buFont typeface="Wingdings" panose="05000000000000000000" pitchFamily="2" charset="2"/>
              <a:buChar char="q"/>
            </a:pPr>
            <a:r>
              <a:rPr lang="en-US" sz="1800" dirty="0">
                <a:latin typeface="Arial" panose="020B0604020202020204" pitchFamily="34" charset="0"/>
                <a:cs typeface="Arial" panose="020B0604020202020204" pitchFamily="34" charset="0"/>
              </a:rPr>
              <a:t>After getting first predicted </a:t>
            </a:r>
            <a:r>
              <a:rPr lang="en-US" sz="1800" dirty="0" err="1">
                <a:latin typeface="Arial" panose="020B0604020202020204" pitchFamily="34" charset="0"/>
                <a:cs typeface="Arial" panose="020B0604020202020204" pitchFamily="34" charset="0"/>
              </a:rPr>
              <a:t>value,the</a:t>
            </a:r>
            <a:r>
              <a:rPr lang="en-US" sz="1800" dirty="0">
                <a:latin typeface="Arial" panose="020B0604020202020204" pitchFamily="34" charset="0"/>
                <a:cs typeface="Arial" panose="020B0604020202020204" pitchFamily="34" charset="0"/>
              </a:rPr>
              <a:t> first predicted value will </a:t>
            </a:r>
            <a:r>
              <a:rPr lang="en-US" sz="1800" dirty="0" err="1">
                <a:latin typeface="Arial" panose="020B0604020202020204" pitchFamily="34" charset="0"/>
                <a:cs typeface="Arial" panose="020B0604020202020204" pitchFamily="34" charset="0"/>
              </a:rPr>
              <a:t>apend</a:t>
            </a:r>
            <a:r>
              <a:rPr lang="en-US" sz="1800" dirty="0">
                <a:latin typeface="Arial" panose="020B0604020202020204" pitchFamily="34" charset="0"/>
                <a:cs typeface="Arial" panose="020B0604020202020204" pitchFamily="34" charset="0"/>
              </a:rPr>
              <a:t> to the </a:t>
            </a:r>
            <a:r>
              <a:rPr lang="en-US" sz="1800" dirty="0" err="1">
                <a:latin typeface="Arial" panose="020B0604020202020204" pitchFamily="34" charset="0"/>
                <a:cs typeface="Arial" panose="020B0604020202020204" pitchFamily="34" charset="0"/>
              </a:rPr>
              <a:t>X_train</a:t>
            </a:r>
            <a:r>
              <a:rPr lang="en-US" sz="1800" dirty="0">
                <a:latin typeface="Arial" panose="020B0604020202020204" pitchFamily="34" charset="0"/>
                <a:cs typeface="Arial" panose="020B0604020202020204" pitchFamily="34" charset="0"/>
              </a:rPr>
              <a:t> for 100 days prediction and then will predict </a:t>
            </a:r>
            <a:r>
              <a:rPr lang="en-US" sz="1800" dirty="0" err="1">
                <a:latin typeface="Arial" panose="020B0604020202020204" pitchFamily="34" charset="0"/>
                <a:cs typeface="Arial" panose="020B0604020202020204" pitchFamily="34" charset="0"/>
              </a:rPr>
              <a:t>Y_train</a:t>
            </a:r>
            <a:r>
              <a:rPr lang="en-US" sz="1800" dirty="0">
                <a:latin typeface="Arial" panose="020B0604020202020204" pitchFamily="34" charset="0"/>
                <a:cs typeface="Arial" panose="020B0604020202020204" pitchFamily="34" charset="0"/>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11">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C7EEEE8C-4526-CD11-E188-C909D4BDED18}"/>
              </a:ext>
            </a:extLst>
          </p:cNvPr>
          <p:cNvSpPr>
            <a:spLocks noMove="1" noResize="1"/>
          </p:cNvSpPr>
          <p:nvPr/>
        </p:nvSpPr>
        <p:spPr>
          <a:xfrm>
            <a:off x="0" y="0"/>
            <a:ext cx="12191996" cy="6858000"/>
          </a:xfrm>
          <a:prstGeom prst="rect">
            <a:avLst/>
          </a:prstGeom>
          <a:solidFill>
            <a:srgbClr val="F5A7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 name="Rectangle 10">
            <a:extLst>
              <a:ext uri="{FF2B5EF4-FFF2-40B4-BE49-F238E27FC236}">
                <a16:creationId xmlns:a16="http://schemas.microsoft.com/office/drawing/2014/main" id="{8C7DED2A-AFA1-068A-61D8-ABD63F034EDE}"/>
              </a:ext>
            </a:extLst>
          </p:cNvPr>
          <p:cNvSpPr>
            <a:spLocks noMove="1" noResize="1"/>
          </p:cNvSpPr>
          <p:nvPr/>
        </p:nvSpPr>
        <p:spPr>
          <a:xfrm>
            <a:off x="554419" y="365129"/>
            <a:ext cx="11167448" cy="2089312"/>
          </a:xfrm>
          <a:prstGeom prst="rect">
            <a:avLst/>
          </a:prstGeom>
          <a:solidFill>
            <a:srgbClr val="F5A700"/>
          </a:solidFill>
          <a:ln w="12701" cap="flat">
            <a:solidFill>
              <a:srgbClr val="E9E9E9"/>
            </a:solidFill>
            <a:prstDash val="solid"/>
            <a:miter/>
          </a:ln>
          <a:effectLst>
            <a:outerShdw dist="38096" dir="2700000" algn="tl">
              <a:srgbClr val="D9D9D9">
                <a:alpha val="3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Title 1">
            <a:extLst>
              <a:ext uri="{FF2B5EF4-FFF2-40B4-BE49-F238E27FC236}">
                <a16:creationId xmlns:a16="http://schemas.microsoft.com/office/drawing/2014/main" id="{277CA9BD-C570-038D-3BB7-107ACF15F6E0}"/>
              </a:ext>
            </a:extLst>
          </p:cNvPr>
          <p:cNvSpPr txBox="1">
            <a:spLocks noGrp="1"/>
          </p:cNvSpPr>
          <p:nvPr>
            <p:ph type="title"/>
          </p:nvPr>
        </p:nvSpPr>
        <p:spPr>
          <a:xfrm>
            <a:off x="682435" y="586825"/>
            <a:ext cx="4539805" cy="1645920"/>
          </a:xfrm>
          <a:gradFill>
            <a:gsLst>
              <a:gs pos="64640">
                <a:srgbClr val="FFD687"/>
              </a:gs>
              <a:gs pos="12000">
                <a:schemeClr val="accent4">
                  <a:lumMod val="20000"/>
                  <a:lumOff val="80000"/>
                </a:schemeClr>
              </a:gs>
              <a:gs pos="48000">
                <a:schemeClr val="accent4">
                  <a:lumMod val="105000"/>
                  <a:satMod val="103000"/>
                  <a:tint val="73000"/>
                </a:schemeClr>
              </a:gs>
              <a:gs pos="100000">
                <a:schemeClr val="accent4">
                  <a:lumMod val="105000"/>
                  <a:satMod val="109000"/>
                  <a:tint val="81000"/>
                </a:schemeClr>
              </a:gs>
            </a:gsLst>
            <a:lin ang="5400000" scaled="0"/>
          </a:gradFill>
        </p:spPr>
        <p:txBody>
          <a:bodyPr>
            <a:noAutofit/>
          </a:bodyPr>
          <a:lstStyle/>
          <a:p>
            <a:pPr lvl="0"/>
            <a:r>
              <a:rPr lang="en-US" sz="3100" b="1" dirty="0">
                <a:latin typeface="Engravers MT" panose="02090707080505020304" pitchFamily="18" charset="0"/>
              </a:rPr>
              <a:t>MACHINE LEARNING MODEL  (LSTM MODEL)</a:t>
            </a:r>
          </a:p>
        </p:txBody>
      </p:sp>
      <p:sp>
        <p:nvSpPr>
          <p:cNvPr id="5" name="Rectangle 12">
            <a:extLst>
              <a:ext uri="{FF2B5EF4-FFF2-40B4-BE49-F238E27FC236}">
                <a16:creationId xmlns:a16="http://schemas.microsoft.com/office/drawing/2014/main" id="{3B2CBE8A-EFCC-EE84-64C9-85B5DF0F29AD}"/>
              </a:ext>
            </a:extLst>
          </p:cNvPr>
          <p:cNvSpPr>
            <a:spLocks noMove="1" noResize="1"/>
          </p:cNvSpPr>
          <p:nvPr/>
        </p:nvSpPr>
        <p:spPr>
          <a:xfrm>
            <a:off x="490411" y="1057741"/>
            <a:ext cx="128016" cy="704088"/>
          </a:xfrm>
          <a:prstGeom prst="rect">
            <a:avLst/>
          </a:prstGeom>
          <a:solidFill>
            <a:srgbClr val="F5A7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6" name="Rectangle 14">
            <a:extLst>
              <a:ext uri="{FF2B5EF4-FFF2-40B4-BE49-F238E27FC236}">
                <a16:creationId xmlns:a16="http://schemas.microsoft.com/office/drawing/2014/main" id="{1D446F0E-76A5-36E0-EDED-82C2E91B8100}"/>
              </a:ext>
            </a:extLst>
          </p:cNvPr>
          <p:cNvSpPr>
            <a:spLocks noMove="1" noResize="1"/>
          </p:cNvSpPr>
          <p:nvPr/>
        </p:nvSpPr>
        <p:spPr>
          <a:xfrm rot="5400013">
            <a:off x="4248110" y="1405213"/>
            <a:ext cx="1463040" cy="9144"/>
          </a:xfrm>
          <a:prstGeom prst="rect">
            <a:avLst/>
          </a:prstGeom>
          <a:solidFill>
            <a:srgbClr val="C9C9C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7" name="Content Placeholder 2">
            <a:extLst>
              <a:ext uri="{FF2B5EF4-FFF2-40B4-BE49-F238E27FC236}">
                <a16:creationId xmlns:a16="http://schemas.microsoft.com/office/drawing/2014/main" id="{E27B9C51-C755-F087-4AB7-2617F0B04949}"/>
              </a:ext>
            </a:extLst>
          </p:cNvPr>
          <p:cNvSpPr txBox="1">
            <a:spLocks noGrp="1"/>
          </p:cNvSpPr>
          <p:nvPr>
            <p:ph idx="1"/>
          </p:nvPr>
        </p:nvSpPr>
        <p:spPr>
          <a:xfrm>
            <a:off x="5351160" y="586825"/>
            <a:ext cx="6002633" cy="1645920"/>
          </a:xfrm>
        </p:spPr>
        <p:txBody>
          <a:bodyPr anchor="ctr"/>
          <a:lstStyle/>
          <a:p>
            <a:pPr lvl="0"/>
            <a:r>
              <a:rPr lang="en-US" sz="1800" dirty="0"/>
              <a:t>Long Short Term Memory is a kind of recurrent neural network. In RNN output from the last step is fed as input in the current step.</a:t>
            </a:r>
          </a:p>
          <a:p>
            <a:pPr lvl="0"/>
            <a:endParaRPr lang="en-US" sz="1800" dirty="0"/>
          </a:p>
        </p:txBody>
      </p:sp>
      <p:pic>
        <p:nvPicPr>
          <p:cNvPr id="8" name="Picture 4" descr="Graphical user interface, text, application, email&#10;&#10;Description automatically generated">
            <a:extLst>
              <a:ext uri="{FF2B5EF4-FFF2-40B4-BE49-F238E27FC236}">
                <a16:creationId xmlns:a16="http://schemas.microsoft.com/office/drawing/2014/main" id="{C4AD7F8E-8184-6501-91A3-1A171B341B30}"/>
              </a:ext>
            </a:extLst>
          </p:cNvPr>
          <p:cNvPicPr>
            <a:picLocks noChangeAspect="1"/>
          </p:cNvPicPr>
          <p:nvPr/>
        </p:nvPicPr>
        <p:blipFill>
          <a:blip r:embed="rId2"/>
          <a:stretch>
            <a:fillRect/>
          </a:stretch>
        </p:blipFill>
        <p:spPr>
          <a:xfrm>
            <a:off x="3918857" y="2545880"/>
            <a:ext cx="8198499" cy="4125508"/>
          </a:xfrm>
          <a:prstGeom prst="rect">
            <a:avLst/>
          </a:prstGeom>
          <a:noFill/>
          <a:ln cap="flat">
            <a:noFill/>
          </a:ln>
        </p:spPr>
      </p:pic>
      <p:sp>
        <p:nvSpPr>
          <p:cNvPr id="9" name="TextBox 8">
            <a:extLst>
              <a:ext uri="{FF2B5EF4-FFF2-40B4-BE49-F238E27FC236}">
                <a16:creationId xmlns:a16="http://schemas.microsoft.com/office/drawing/2014/main" id="{7EAB7173-ED6A-597B-1109-F141851E0AA5}"/>
              </a:ext>
            </a:extLst>
          </p:cNvPr>
          <p:cNvSpPr txBox="1"/>
          <p:nvPr/>
        </p:nvSpPr>
        <p:spPr>
          <a:xfrm>
            <a:off x="74644" y="2819570"/>
            <a:ext cx="3303037" cy="3693319"/>
          </a:xfrm>
          <a:prstGeom prst="rect">
            <a:avLst/>
          </a:prstGeom>
          <a:noFill/>
        </p:spPr>
        <p:txBody>
          <a:bodyPr wrap="square" rtlCol="0">
            <a:spAutoFit/>
          </a:bodyPr>
          <a:lstStyle/>
          <a:p>
            <a:r>
              <a:rPr lang="en-US" dirty="0"/>
              <a:t>We use four LSTM layers in our model and implement drop out in between for regularization. The number of units assigned in the LSTM parameter is fifty. with a dropout of 10 % should be 20%. Mean squared error is the loss function for optimizing the problem with </a:t>
            </a:r>
            <a:r>
              <a:rPr lang="en-US" dirty="0" err="1"/>
              <a:t>adam</a:t>
            </a:r>
            <a:r>
              <a:rPr lang="en-US" dirty="0"/>
              <a:t> optimizer. Mean absolute error is the metric used in our LSTM network as it is associated with time-series data</a:t>
            </a: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BF791-AA6C-86C9-FF75-9F756417FBC8}"/>
              </a:ext>
            </a:extLst>
          </p:cNvPr>
          <p:cNvSpPr>
            <a:spLocks noGrp="1"/>
          </p:cNvSpPr>
          <p:nvPr>
            <p:ph type="title"/>
          </p:nvPr>
        </p:nvSpPr>
        <p:spPr>
          <a:gradFill>
            <a:gsLst>
              <a:gs pos="0">
                <a:schemeClr val="accent4">
                  <a:lumMod val="20000"/>
                  <a:lumOff val="80000"/>
                </a:schemeClr>
              </a:gs>
              <a:gs pos="52000">
                <a:srgbClr val="F5A700">
                  <a:tint val="44500"/>
                  <a:satMod val="160000"/>
                </a:srgbClr>
              </a:gs>
              <a:gs pos="80000">
                <a:srgbClr val="F5A700">
                  <a:tint val="23500"/>
                  <a:satMod val="160000"/>
                </a:srgbClr>
              </a:gs>
            </a:gsLst>
            <a:lin ang="16200000" scaled="1"/>
          </a:gradFill>
          <a:ln>
            <a:solidFill>
              <a:srgbClr val="FF9966"/>
            </a:solidFill>
          </a:ln>
        </p:spPr>
        <p:txBody>
          <a:bodyPr/>
          <a:lstStyle/>
          <a:p>
            <a:pPr algn="ctr"/>
            <a:r>
              <a:rPr lang="en-US" b="1" dirty="0">
                <a:latin typeface="Engravers MT" panose="02090707080505020304" pitchFamily="18" charset="0"/>
              </a:rPr>
              <a:t>DATA</a:t>
            </a:r>
            <a:r>
              <a:rPr lang="en-US" b="1" dirty="0"/>
              <a:t> </a:t>
            </a:r>
            <a:r>
              <a:rPr lang="en-US" b="1" dirty="0">
                <a:latin typeface="Engravers MT" panose="02090707080505020304" pitchFamily="18" charset="0"/>
              </a:rPr>
              <a:t>Test</a:t>
            </a:r>
            <a:endParaRPr lang="en-IN" dirty="0"/>
          </a:p>
        </p:txBody>
      </p:sp>
      <p:sp>
        <p:nvSpPr>
          <p:cNvPr id="3" name="Text Placeholder 2">
            <a:extLst>
              <a:ext uri="{FF2B5EF4-FFF2-40B4-BE49-F238E27FC236}">
                <a16:creationId xmlns:a16="http://schemas.microsoft.com/office/drawing/2014/main" id="{03E78351-38B4-62D5-64AB-231CF427A18E}"/>
              </a:ext>
            </a:extLst>
          </p:cNvPr>
          <p:cNvSpPr>
            <a:spLocks noGrp="1"/>
          </p:cNvSpPr>
          <p:nvPr>
            <p:ph type="body" idx="1"/>
          </p:nvPr>
        </p:nvSpPr>
        <p:spPr>
          <a:xfrm>
            <a:off x="1610090" y="4028087"/>
            <a:ext cx="3372456" cy="463858"/>
          </a:xfrm>
        </p:spPr>
        <p:txBody>
          <a:bodyPr>
            <a:normAutofit lnSpcReduction="10000"/>
          </a:bodyPr>
          <a:lstStyle/>
          <a:p>
            <a:endParaRPr lang="en-IN" dirty="0"/>
          </a:p>
        </p:txBody>
      </p:sp>
      <p:pic>
        <p:nvPicPr>
          <p:cNvPr id="7" name="Content Placeholder 4">
            <a:extLst>
              <a:ext uri="{FF2B5EF4-FFF2-40B4-BE49-F238E27FC236}">
                <a16:creationId xmlns:a16="http://schemas.microsoft.com/office/drawing/2014/main" id="{B6226215-94CE-EB3A-0BC4-4345F2632E18}"/>
              </a:ext>
            </a:extLst>
          </p:cNvPr>
          <p:cNvPicPr>
            <a:picLocks noGrp="1" noChangeAspect="1"/>
          </p:cNvPicPr>
          <p:nvPr>
            <p:ph idx="2"/>
          </p:nvPr>
        </p:nvPicPr>
        <p:blipFill>
          <a:blip r:embed="rId2"/>
          <a:stretch>
            <a:fillRect/>
          </a:stretch>
        </p:blipFill>
        <p:spPr>
          <a:xfrm>
            <a:off x="6096000" y="2217905"/>
            <a:ext cx="5664739" cy="3904167"/>
          </a:xfrm>
        </p:spPr>
      </p:pic>
      <p:sp>
        <p:nvSpPr>
          <p:cNvPr id="8" name="Rectangle: Rounded Corners 7">
            <a:extLst>
              <a:ext uri="{FF2B5EF4-FFF2-40B4-BE49-F238E27FC236}">
                <a16:creationId xmlns:a16="http://schemas.microsoft.com/office/drawing/2014/main" id="{8D4CDBDC-5BD2-C4DC-873C-B130BA9E5506}"/>
              </a:ext>
            </a:extLst>
          </p:cNvPr>
          <p:cNvSpPr/>
          <p:nvPr/>
        </p:nvSpPr>
        <p:spPr>
          <a:xfrm>
            <a:off x="1035499" y="3326261"/>
            <a:ext cx="4282751" cy="2795812"/>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sz="1800" dirty="0" err="1">
                <a:solidFill>
                  <a:schemeClr val="tx1"/>
                </a:solidFill>
                <a:latin typeface="Arial" panose="020B0604020202020204" pitchFamily="34" charset="0"/>
                <a:cs typeface="Arial" panose="020B0604020202020204" pitchFamily="34" charset="0"/>
              </a:rPr>
              <a:t>X_train</a:t>
            </a:r>
            <a:r>
              <a:rPr lang="en-US" sz="1800" dirty="0">
                <a:solidFill>
                  <a:schemeClr val="tx1"/>
                </a:solidFill>
                <a:latin typeface="Arial" panose="020B0604020202020204" pitchFamily="34" charset="0"/>
                <a:cs typeface="Arial" panose="020B0604020202020204" pitchFamily="34" charset="0"/>
              </a:rPr>
              <a:t> =   first 100 days </a:t>
            </a:r>
          </a:p>
          <a:p>
            <a:pPr marL="285750" indent="-285750">
              <a:buFont typeface="Wingdings" panose="05000000000000000000" pitchFamily="2" charset="2"/>
              <a:buChar char="q"/>
            </a:pPr>
            <a:r>
              <a:rPr lang="en-US" sz="1800" dirty="0" err="1">
                <a:solidFill>
                  <a:schemeClr val="tx1"/>
                </a:solidFill>
                <a:latin typeface="Arial" panose="020B0604020202020204" pitchFamily="34" charset="0"/>
                <a:cs typeface="Arial" panose="020B0604020202020204" pitchFamily="34" charset="0"/>
              </a:rPr>
              <a:t>Y_train</a:t>
            </a:r>
            <a:r>
              <a:rPr lang="en-US" sz="1800" dirty="0">
                <a:solidFill>
                  <a:schemeClr val="tx1"/>
                </a:solidFill>
                <a:latin typeface="Arial" panose="020B0604020202020204" pitchFamily="34" charset="0"/>
                <a:cs typeface="Arial" panose="020B0604020202020204" pitchFamily="34" charset="0"/>
              </a:rPr>
              <a:t> =predicted value. </a:t>
            </a:r>
          </a:p>
          <a:p>
            <a:pPr marL="285750" indent="-285750">
              <a:buFont typeface="Wingdings" panose="05000000000000000000" pitchFamily="2" charset="2"/>
              <a:buChar char="q"/>
            </a:pPr>
            <a:r>
              <a:rPr lang="en-US" sz="1800" dirty="0">
                <a:solidFill>
                  <a:schemeClr val="tx1"/>
                </a:solidFill>
                <a:latin typeface="Arial" panose="020B0604020202020204" pitchFamily="34" charset="0"/>
                <a:cs typeface="Arial" panose="020B0604020202020204" pitchFamily="34" charset="0"/>
              </a:rPr>
              <a:t>After getting first predicted </a:t>
            </a:r>
            <a:r>
              <a:rPr lang="en-US" sz="1800" dirty="0" err="1">
                <a:solidFill>
                  <a:schemeClr val="tx1"/>
                </a:solidFill>
                <a:latin typeface="Arial" panose="020B0604020202020204" pitchFamily="34" charset="0"/>
                <a:cs typeface="Arial" panose="020B0604020202020204" pitchFamily="34" charset="0"/>
              </a:rPr>
              <a:t>value,the</a:t>
            </a:r>
            <a:r>
              <a:rPr lang="en-US" sz="1800" dirty="0">
                <a:solidFill>
                  <a:schemeClr val="tx1"/>
                </a:solidFill>
                <a:latin typeface="Arial" panose="020B0604020202020204" pitchFamily="34" charset="0"/>
                <a:cs typeface="Arial" panose="020B0604020202020204" pitchFamily="34" charset="0"/>
              </a:rPr>
              <a:t> first predicted value will </a:t>
            </a:r>
            <a:r>
              <a:rPr lang="en-US" sz="1800" dirty="0" err="1">
                <a:solidFill>
                  <a:schemeClr val="tx1"/>
                </a:solidFill>
                <a:latin typeface="Arial" panose="020B0604020202020204" pitchFamily="34" charset="0"/>
                <a:cs typeface="Arial" panose="020B0604020202020204" pitchFamily="34" charset="0"/>
              </a:rPr>
              <a:t>apend</a:t>
            </a:r>
            <a:r>
              <a:rPr lang="en-US" sz="1800" dirty="0">
                <a:solidFill>
                  <a:schemeClr val="tx1"/>
                </a:solidFill>
                <a:latin typeface="Arial" panose="020B0604020202020204" pitchFamily="34" charset="0"/>
                <a:cs typeface="Arial" panose="020B0604020202020204" pitchFamily="34" charset="0"/>
              </a:rPr>
              <a:t> to the </a:t>
            </a:r>
            <a:r>
              <a:rPr lang="en-US" sz="1800" dirty="0" err="1">
                <a:solidFill>
                  <a:schemeClr val="tx1"/>
                </a:solidFill>
                <a:latin typeface="Arial" panose="020B0604020202020204" pitchFamily="34" charset="0"/>
                <a:cs typeface="Arial" panose="020B0604020202020204" pitchFamily="34" charset="0"/>
              </a:rPr>
              <a:t>X_train</a:t>
            </a:r>
            <a:r>
              <a:rPr lang="en-US" sz="1800" dirty="0">
                <a:solidFill>
                  <a:schemeClr val="tx1"/>
                </a:solidFill>
                <a:latin typeface="Arial" panose="020B0604020202020204" pitchFamily="34" charset="0"/>
                <a:cs typeface="Arial" panose="020B0604020202020204" pitchFamily="34" charset="0"/>
              </a:rPr>
              <a:t> for 100 days prediction and then will predict </a:t>
            </a:r>
            <a:r>
              <a:rPr lang="en-US" sz="1800" dirty="0" err="1">
                <a:solidFill>
                  <a:schemeClr val="tx1"/>
                </a:solidFill>
                <a:latin typeface="Arial" panose="020B0604020202020204" pitchFamily="34" charset="0"/>
                <a:cs typeface="Arial" panose="020B0604020202020204" pitchFamily="34" charset="0"/>
              </a:rPr>
              <a:t>Y_train</a:t>
            </a:r>
            <a:r>
              <a:rPr lang="en-US" sz="1800" dirty="0">
                <a:solidFill>
                  <a:schemeClr val="tx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555062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DB8E-3AF1-09DF-9593-FE767C43095B}"/>
              </a:ext>
            </a:extLst>
          </p:cNvPr>
          <p:cNvSpPr txBox="1">
            <a:spLocks noGrp="1"/>
          </p:cNvSpPr>
          <p:nvPr>
            <p:ph type="title"/>
          </p:nvPr>
        </p:nvSpPr>
        <p:spPr>
          <a:xfrm>
            <a:off x="1043677" y="304801"/>
            <a:ext cx="10254392" cy="1337160"/>
          </a:xfrm>
          <a:gradFill>
            <a:gsLst>
              <a:gs pos="64640">
                <a:srgbClr val="FFD687"/>
              </a:gs>
              <a:gs pos="12000">
                <a:schemeClr val="accent4">
                  <a:lumMod val="20000"/>
                  <a:lumOff val="80000"/>
                </a:schemeClr>
              </a:gs>
              <a:gs pos="48000">
                <a:schemeClr val="accent4">
                  <a:lumMod val="105000"/>
                  <a:satMod val="103000"/>
                  <a:tint val="73000"/>
                </a:schemeClr>
              </a:gs>
              <a:gs pos="100000">
                <a:schemeClr val="accent4">
                  <a:lumMod val="105000"/>
                  <a:satMod val="109000"/>
                  <a:tint val="81000"/>
                </a:schemeClr>
              </a:gs>
            </a:gsLst>
            <a:lin ang="5400000" scaled="0"/>
          </a:gradFill>
        </p:spPr>
        <p:txBody>
          <a:bodyPr>
            <a:normAutofit fontScale="90000"/>
          </a:bodyPr>
          <a:lstStyle/>
          <a:p>
            <a:pPr lvl="0"/>
            <a:br>
              <a:rPr lang="en-US" sz="3600" b="1" dirty="0">
                <a:latin typeface="Engravers MT" panose="02090707080505020304" pitchFamily="18" charset="0"/>
              </a:rPr>
            </a:br>
            <a:r>
              <a:rPr lang="en-US" sz="3600" b="1" dirty="0">
                <a:latin typeface="Engravers MT" panose="02090707080505020304" pitchFamily="18" charset="0"/>
              </a:rPr>
              <a:t>ORIGINAL PRICE vs PREDICTED PRICE WHILE MAKING PREDICTION</a:t>
            </a:r>
            <a:endParaRPr lang="en-US" sz="3600" dirty="0">
              <a:latin typeface="Engravers MT" panose="02090707080505020304" pitchFamily="18" charset="0"/>
            </a:endParaRPr>
          </a:p>
          <a:p>
            <a:pPr lvl="0"/>
            <a:endParaRPr lang="en-US" sz="3600" dirty="0">
              <a:latin typeface="Engravers MT" panose="02090707080505020304" pitchFamily="18" charset="0"/>
            </a:endParaRPr>
          </a:p>
        </p:txBody>
      </p:sp>
      <p:pic>
        <p:nvPicPr>
          <p:cNvPr id="3" name="Picture 5" descr="Graphical user interface, text, application&#10;&#10;Description automatically generated">
            <a:extLst>
              <a:ext uri="{FF2B5EF4-FFF2-40B4-BE49-F238E27FC236}">
                <a16:creationId xmlns:a16="http://schemas.microsoft.com/office/drawing/2014/main" id="{7A400121-2213-9E7A-B7B0-4E38D5C14390}"/>
              </a:ext>
            </a:extLst>
          </p:cNvPr>
          <p:cNvPicPr>
            <a:picLocks noGrp="1" noChangeAspect="1"/>
          </p:cNvPicPr>
          <p:nvPr>
            <p:ph idx="1"/>
          </p:nvPr>
        </p:nvPicPr>
        <p:blipFill>
          <a:blip r:embed="rId2"/>
          <a:stretch>
            <a:fillRect/>
          </a:stretch>
        </p:blipFill>
        <p:spPr>
          <a:xfrm>
            <a:off x="218189" y="2085618"/>
            <a:ext cx="4880253" cy="2066507"/>
          </a:xfrm>
        </p:spPr>
      </p:pic>
      <p:pic>
        <p:nvPicPr>
          <p:cNvPr id="4" name="Picture 6" descr="Chart&#10;&#10;Description automatically generated">
            <a:extLst>
              <a:ext uri="{FF2B5EF4-FFF2-40B4-BE49-F238E27FC236}">
                <a16:creationId xmlns:a16="http://schemas.microsoft.com/office/drawing/2014/main" id="{4B6BA734-ED11-F2C9-53B2-99DA2BB8D05A}"/>
              </a:ext>
            </a:extLst>
          </p:cNvPr>
          <p:cNvPicPr>
            <a:picLocks noGrp="1" noChangeAspect="1"/>
          </p:cNvPicPr>
          <p:nvPr>
            <p:ph idx="2"/>
          </p:nvPr>
        </p:nvPicPr>
        <p:blipFill>
          <a:blip r:embed="rId3"/>
          <a:stretch>
            <a:fillRect/>
          </a:stretch>
        </p:blipFill>
        <p:spPr>
          <a:xfrm>
            <a:off x="5467740" y="2323323"/>
            <a:ext cx="6506072" cy="4310100"/>
          </a:xfrm>
        </p:spPr>
      </p:pic>
      <p:sp>
        <p:nvSpPr>
          <p:cNvPr id="6" name="Rectangle: Rounded Corners 5">
            <a:extLst>
              <a:ext uri="{FF2B5EF4-FFF2-40B4-BE49-F238E27FC236}">
                <a16:creationId xmlns:a16="http://schemas.microsoft.com/office/drawing/2014/main" id="{57502D8D-E50C-19BF-8B1C-07C075FDBC53}"/>
              </a:ext>
            </a:extLst>
          </p:cNvPr>
          <p:cNvSpPr/>
          <p:nvPr/>
        </p:nvSpPr>
        <p:spPr>
          <a:xfrm>
            <a:off x="313459" y="4595782"/>
            <a:ext cx="4969632" cy="159553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t>Here we are comparing the actual price vs predicted price given by the applications.</a:t>
            </a: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4430B-0CE1-A893-8A2E-932D0C70C21C}"/>
              </a:ext>
            </a:extLst>
          </p:cNvPr>
          <p:cNvSpPr txBox="1">
            <a:spLocks noGrp="1"/>
          </p:cNvSpPr>
          <p:nvPr>
            <p:ph type="title"/>
          </p:nvPr>
        </p:nvSpPr>
        <p:spPr>
          <a:xfrm>
            <a:off x="1143559" y="529979"/>
            <a:ext cx="10168128" cy="1179576"/>
          </a:xfrm>
          <a:gradFill>
            <a:gsLst>
              <a:gs pos="64640">
                <a:srgbClr val="FFD687"/>
              </a:gs>
              <a:gs pos="12000">
                <a:schemeClr val="accent4">
                  <a:lumMod val="20000"/>
                  <a:lumOff val="80000"/>
                </a:schemeClr>
              </a:gs>
              <a:gs pos="48000">
                <a:schemeClr val="accent4">
                  <a:lumMod val="105000"/>
                  <a:satMod val="103000"/>
                  <a:tint val="73000"/>
                </a:schemeClr>
              </a:gs>
              <a:gs pos="100000">
                <a:schemeClr val="accent4">
                  <a:lumMod val="105000"/>
                  <a:satMod val="109000"/>
                  <a:tint val="81000"/>
                </a:schemeClr>
              </a:gs>
            </a:gsLst>
            <a:lin ang="5400000" scaled="0"/>
          </a:gradFill>
        </p:spPr>
        <p:txBody>
          <a:bodyPr>
            <a:normAutofit fontScale="90000"/>
          </a:bodyPr>
          <a:lstStyle/>
          <a:p>
            <a:pPr lvl="0">
              <a:lnSpc>
                <a:spcPct val="110000"/>
              </a:lnSpc>
              <a:spcBef>
                <a:spcPts val="1000"/>
              </a:spcBef>
            </a:pPr>
            <a:br>
              <a:rPr lang="en-US" sz="3200" b="1" dirty="0">
                <a:latin typeface="Engravers MT" panose="02090707080505020304" pitchFamily="18" charset="0"/>
                <a:cs typeface="Arial"/>
              </a:rPr>
            </a:br>
            <a:br>
              <a:rPr lang="en-US" sz="3200" b="1" dirty="0">
                <a:latin typeface="Engravers MT" panose="02090707080505020304" pitchFamily="18" charset="0"/>
                <a:cs typeface="Arial"/>
              </a:rPr>
            </a:br>
            <a:br>
              <a:rPr lang="en-US" sz="3200" b="1" dirty="0">
                <a:latin typeface="Engravers MT" panose="02090707080505020304" pitchFamily="18" charset="0"/>
                <a:cs typeface="Arial"/>
              </a:rPr>
            </a:br>
            <a:r>
              <a:rPr lang="en-US" sz="3200" b="1" dirty="0">
                <a:latin typeface="Engravers MT" panose="02090707080505020304" pitchFamily="18" charset="0"/>
                <a:cs typeface="Arial"/>
              </a:rPr>
              <a:t>STOCK TREND PREDICTION WEB APPLICATION</a:t>
            </a:r>
            <a:endParaRPr lang="en-US" sz="3200" dirty="0">
              <a:latin typeface="Engravers MT" panose="02090707080505020304" pitchFamily="18" charset="0"/>
            </a:endParaRPr>
          </a:p>
          <a:p>
            <a:pPr marL="285750" lvl="0" indent="-285750">
              <a:lnSpc>
                <a:spcPct val="110000"/>
              </a:lnSpc>
              <a:spcBef>
                <a:spcPts val="1000"/>
              </a:spcBef>
              <a:buSzPct val="100000"/>
              <a:buFont typeface="Arial"/>
              <a:buChar char="•"/>
            </a:pPr>
            <a:endParaRPr lang="en-US" dirty="0">
              <a:latin typeface="Engravers MT" panose="02090707080505020304" pitchFamily="18" charset="0"/>
              <a:cs typeface="Arial"/>
            </a:endParaRPr>
          </a:p>
          <a:p>
            <a:pPr lvl="0"/>
            <a:br>
              <a:rPr lang="en-US" sz="3600" b="1" dirty="0">
                <a:latin typeface="Engravers MT" panose="02090707080505020304" pitchFamily="18" charset="0"/>
                <a:cs typeface="Arial"/>
              </a:rPr>
            </a:br>
            <a:endParaRPr lang="en-US" sz="3200" dirty="0">
              <a:latin typeface="Engravers MT" panose="02090707080505020304" pitchFamily="18" charset="0"/>
            </a:endParaRPr>
          </a:p>
        </p:txBody>
      </p:sp>
      <p:pic>
        <p:nvPicPr>
          <p:cNvPr id="3" name="Content Placeholder 4">
            <a:extLst>
              <a:ext uri="{FF2B5EF4-FFF2-40B4-BE49-F238E27FC236}">
                <a16:creationId xmlns:a16="http://schemas.microsoft.com/office/drawing/2014/main" id="{7B6421B4-0B8A-6AD5-C4AA-D3C615CC24D6}"/>
              </a:ext>
            </a:extLst>
          </p:cNvPr>
          <p:cNvPicPr>
            <a:picLocks noGrp="1" noChangeAspect="1"/>
          </p:cNvPicPr>
          <p:nvPr>
            <p:ph idx="1"/>
          </p:nvPr>
        </p:nvPicPr>
        <p:blipFill>
          <a:blip r:embed="rId2"/>
          <a:stretch>
            <a:fillRect/>
          </a:stretch>
        </p:blipFill>
        <p:spPr>
          <a:xfrm>
            <a:off x="726129" y="2043404"/>
            <a:ext cx="8063308" cy="4612225"/>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64640">
              <a:srgbClr val="FFD687"/>
            </a:gs>
            <a:gs pos="12000">
              <a:schemeClr val="accent4">
                <a:lumMod val="20000"/>
                <a:lumOff val="80000"/>
              </a:schemeClr>
            </a:gs>
            <a:gs pos="48000">
              <a:schemeClr val="accent4">
                <a:lumMod val="105000"/>
                <a:satMod val="103000"/>
                <a:tint val="73000"/>
              </a:schemeClr>
            </a:gs>
            <a:gs pos="100000">
              <a:schemeClr val="accent4">
                <a:lumMod val="105000"/>
                <a:satMod val="109000"/>
                <a:tint val="81000"/>
              </a:schemeClr>
            </a:gs>
          </a:gsLst>
          <a:lin ang="0" scaled="1"/>
          <a:tileRect/>
        </a:gra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C05825-71C6-09C2-3438-FD2B1947F9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5468" y="2136711"/>
            <a:ext cx="7386532" cy="4629271"/>
          </a:xfrm>
        </p:spPr>
      </p:pic>
      <p:sp>
        <p:nvSpPr>
          <p:cNvPr id="5" name="TextBox 4">
            <a:extLst>
              <a:ext uri="{FF2B5EF4-FFF2-40B4-BE49-F238E27FC236}">
                <a16:creationId xmlns:a16="http://schemas.microsoft.com/office/drawing/2014/main" id="{B9DC28A2-0114-83AC-32CC-E5DDFFE1E004}"/>
              </a:ext>
            </a:extLst>
          </p:cNvPr>
          <p:cNvSpPr txBox="1"/>
          <p:nvPr/>
        </p:nvSpPr>
        <p:spPr>
          <a:xfrm>
            <a:off x="146957" y="3087174"/>
            <a:ext cx="4527679" cy="861774"/>
          </a:xfrm>
          <a:prstGeom prst="rect">
            <a:avLst/>
          </a:prstGeom>
          <a:noFill/>
        </p:spPr>
        <p:txBody>
          <a:bodyPr wrap="square">
            <a:spAutoFit/>
          </a:bodyPr>
          <a:lstStyle/>
          <a:p>
            <a:pPr lvl="0" indent="-228600">
              <a:buChar char="•"/>
            </a:pPr>
            <a:r>
              <a:rPr lang="en-US" sz="2500" dirty="0"/>
              <a:t>After fetching the data of the searched stock we got this graph </a:t>
            </a:r>
          </a:p>
        </p:txBody>
      </p:sp>
      <p:sp>
        <p:nvSpPr>
          <p:cNvPr id="3" name="TextBox 2">
            <a:extLst>
              <a:ext uri="{FF2B5EF4-FFF2-40B4-BE49-F238E27FC236}">
                <a16:creationId xmlns:a16="http://schemas.microsoft.com/office/drawing/2014/main" id="{62114952-7785-DB84-66DF-62ACB42E6813}"/>
              </a:ext>
            </a:extLst>
          </p:cNvPr>
          <p:cNvSpPr txBox="1"/>
          <p:nvPr/>
        </p:nvSpPr>
        <p:spPr>
          <a:xfrm>
            <a:off x="1137920" y="650240"/>
            <a:ext cx="10038080" cy="1169551"/>
          </a:xfrm>
          <a:prstGeom prst="rect">
            <a:avLst/>
          </a:prstGeom>
          <a:noFill/>
        </p:spPr>
        <p:txBody>
          <a:bodyPr wrap="square" rtlCol="0">
            <a:spAutoFit/>
          </a:bodyPr>
          <a:lstStyle/>
          <a:p>
            <a:r>
              <a:rPr lang="en-US" sz="4000" b="1" dirty="0">
                <a:latin typeface="Copperplate Gothic Bold" panose="020E0705020206020404" pitchFamily="34" charset="0"/>
                <a:cs typeface="Arial" panose="020B0604020202020204" pitchFamily="34" charset="0"/>
              </a:rPr>
              <a:t>CLOSING PRICE vs TIME CHART </a:t>
            </a:r>
            <a:r>
              <a:rPr lang="en-US" sz="3000" b="1" dirty="0">
                <a:latin typeface="Copperplate Gothic Bold" panose="020E0705020206020404" pitchFamily="34" charset="0"/>
                <a:cs typeface="Arial" panose="020B0604020202020204" pitchFamily="34" charset="0"/>
              </a:rPr>
              <a:t>(WEB PAGE GRAPH)</a:t>
            </a:r>
            <a:endParaRPr lang="en-IN" sz="3000" dirty="0">
              <a:latin typeface="Copperplate Gothic Bold" panose="020E0705020206020404" pitchFamily="34" charset="0"/>
              <a:cs typeface="Arial" panose="020B0604020202020204" pitchFamily="34" charset="0"/>
            </a:endParaRPr>
          </a:p>
        </p:txBody>
      </p:sp>
    </p:spTree>
    <p:extLst>
      <p:ext uri="{BB962C8B-B14F-4D97-AF65-F5344CB8AC3E}">
        <p14:creationId xmlns:p14="http://schemas.microsoft.com/office/powerpoint/2010/main" val="243595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2">
    <p:bg>
      <p:bgPr>
        <a:solidFill>
          <a:srgbClr val="FFFFFF"/>
        </a:solidFill>
        <a:effectLst/>
      </p:bgPr>
    </p:bg>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2B9D1C08-C2E2-E9A5-7AD5-FB56DD4FD1D8}"/>
              </a:ext>
            </a:extLst>
          </p:cNvPr>
          <p:cNvSpPr>
            <a:spLocks noMove="1" noResize="1"/>
          </p:cNvSpPr>
          <p:nvPr/>
        </p:nvSpPr>
        <p:spPr>
          <a:xfrm>
            <a:off x="0" y="0"/>
            <a:ext cx="12191996" cy="6858000"/>
          </a:xfrm>
          <a:prstGeom prst="rect">
            <a:avLst/>
          </a:prstGeom>
          <a:solidFill>
            <a:schemeClr val="accent5">
              <a:lumMod val="50000"/>
            </a:scheme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 name="Rectangle 21">
            <a:extLst>
              <a:ext uri="{FF2B5EF4-FFF2-40B4-BE49-F238E27FC236}">
                <a16:creationId xmlns:a16="http://schemas.microsoft.com/office/drawing/2014/main" id="{3209188D-1706-9516-3AB8-CB8AE2065493}"/>
              </a:ext>
            </a:extLst>
          </p:cNvPr>
          <p:cNvSpPr>
            <a:spLocks noMove="1" noResize="1"/>
          </p:cNvSpPr>
          <p:nvPr/>
        </p:nvSpPr>
        <p:spPr>
          <a:xfrm>
            <a:off x="558213" y="1162028"/>
            <a:ext cx="3740737" cy="4643341"/>
          </a:xfrm>
          <a:prstGeom prst="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w="12701" cap="flat">
            <a:solidFill>
              <a:srgbClr val="E9E9E9"/>
            </a:solidFill>
            <a:prstDash val="solid"/>
            <a:miter/>
          </a:ln>
          <a:effectLst>
            <a:outerShdw dist="38096" dir="2700000" algn="tl">
              <a:srgbClr val="D9D9D9">
                <a:alpha val="3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libri"/>
            </a:endParaRPr>
          </a:p>
        </p:txBody>
      </p:sp>
      <p:sp>
        <p:nvSpPr>
          <p:cNvPr id="4" name="Title 1">
            <a:extLst>
              <a:ext uri="{FF2B5EF4-FFF2-40B4-BE49-F238E27FC236}">
                <a16:creationId xmlns:a16="http://schemas.microsoft.com/office/drawing/2014/main" id="{DFD2765F-E5CC-4F4E-9F3C-272D5337384E}"/>
              </a:ext>
            </a:extLst>
          </p:cNvPr>
          <p:cNvSpPr txBox="1">
            <a:spLocks noGrp="1"/>
          </p:cNvSpPr>
          <p:nvPr>
            <p:ph type="title"/>
          </p:nvPr>
        </p:nvSpPr>
        <p:spPr>
          <a:xfrm>
            <a:off x="571984" y="775914"/>
            <a:ext cx="3658642" cy="3520439"/>
          </a:xfrm>
        </p:spPr>
        <p:txBody>
          <a:bodyPr anchor="t"/>
          <a:lstStyle/>
          <a:p>
            <a:pPr lvl="0" algn="ctr"/>
            <a:br>
              <a:rPr lang="en-US" sz="3600" b="1" dirty="0">
                <a:latin typeface="Arial Rounded MT Bold" panose="020F0704030504030204" pitchFamily="34" charset="0"/>
              </a:rPr>
            </a:br>
            <a:br>
              <a:rPr lang="en-US" sz="3600" b="1" dirty="0">
                <a:latin typeface="Arial Rounded MT Bold" panose="020F0704030504030204" pitchFamily="34" charset="0"/>
              </a:rPr>
            </a:br>
            <a:br>
              <a:rPr lang="en-US" sz="3600" b="1" dirty="0">
                <a:latin typeface="Arial Rounded MT Bold" panose="020F0704030504030204" pitchFamily="34" charset="0"/>
              </a:rPr>
            </a:br>
            <a:r>
              <a:rPr lang="en-US" sz="3600" b="1" dirty="0">
                <a:latin typeface="Arial Rounded MT Bold" panose="020F0704030504030204" pitchFamily="34" charset="0"/>
              </a:rPr>
              <a:t>PRESENTED BY</a:t>
            </a:r>
          </a:p>
        </p:txBody>
      </p:sp>
      <p:grpSp>
        <p:nvGrpSpPr>
          <p:cNvPr id="6" name="Content Placeholder 2">
            <a:extLst>
              <a:ext uri="{FF2B5EF4-FFF2-40B4-BE49-F238E27FC236}">
                <a16:creationId xmlns:a16="http://schemas.microsoft.com/office/drawing/2014/main" id="{71C06E1B-2191-CE9C-14C1-94FAD03BBA75}"/>
              </a:ext>
            </a:extLst>
          </p:cNvPr>
          <p:cNvGrpSpPr/>
          <p:nvPr/>
        </p:nvGrpSpPr>
        <p:grpSpPr>
          <a:xfrm>
            <a:off x="4727448" y="640080"/>
            <a:ext cx="6967727" cy="5577839"/>
            <a:chOff x="4727448" y="640080"/>
            <a:chExt cx="6967727" cy="5577839"/>
          </a:xfrm>
        </p:grpSpPr>
        <p:sp>
          <p:nvSpPr>
            <p:cNvPr id="7" name="Freeform: Shape 6">
              <a:extLst>
                <a:ext uri="{FF2B5EF4-FFF2-40B4-BE49-F238E27FC236}">
                  <a16:creationId xmlns:a16="http://schemas.microsoft.com/office/drawing/2014/main" id="{E763A594-AD8B-90AA-5825-15AD4F872EEE}"/>
                </a:ext>
              </a:extLst>
            </p:cNvPr>
            <p:cNvSpPr/>
            <p:nvPr/>
          </p:nvSpPr>
          <p:spPr>
            <a:xfrm>
              <a:off x="4727448" y="640080"/>
              <a:ext cx="5365150" cy="1004011"/>
            </a:xfrm>
            <a:custGeom>
              <a:avLst/>
              <a:gdLst>
                <a:gd name="f0" fmla="val 10800000"/>
                <a:gd name="f1" fmla="val 5400000"/>
                <a:gd name="f2" fmla="val 180"/>
                <a:gd name="f3" fmla="val w"/>
                <a:gd name="f4" fmla="val h"/>
                <a:gd name="f5" fmla="val 0"/>
                <a:gd name="f6" fmla="val 5365150"/>
                <a:gd name="f7" fmla="val 1004011"/>
                <a:gd name="f8" fmla="val 100401"/>
                <a:gd name="f9" fmla="val 44951"/>
                <a:gd name="f10" fmla="val 5264749"/>
                <a:gd name="f11" fmla="val 5320199"/>
                <a:gd name="f12" fmla="val 903610"/>
                <a:gd name="f13" fmla="val 959060"/>
                <a:gd name="f14" fmla="+- 0 0 -90"/>
                <a:gd name="f15" fmla="*/ f3 1 5365150"/>
                <a:gd name="f16" fmla="*/ f4 1 1004011"/>
                <a:gd name="f17" fmla="+- f7 0 f5"/>
                <a:gd name="f18" fmla="+- f6 0 f5"/>
                <a:gd name="f19" fmla="*/ f14 f0 1"/>
                <a:gd name="f20" fmla="*/ f18 1 5365150"/>
                <a:gd name="f21" fmla="*/ f17 1 1004011"/>
                <a:gd name="f22" fmla="*/ 0 f18 1"/>
                <a:gd name="f23" fmla="*/ 100401 f17 1"/>
                <a:gd name="f24" fmla="*/ 100401 f18 1"/>
                <a:gd name="f25" fmla="*/ 0 f17 1"/>
                <a:gd name="f26" fmla="*/ 5264749 f18 1"/>
                <a:gd name="f27" fmla="*/ 5365150 f18 1"/>
                <a:gd name="f28" fmla="*/ 903610 f17 1"/>
                <a:gd name="f29" fmla="*/ 1004011 f17 1"/>
                <a:gd name="f30" fmla="*/ f19 1 f2"/>
                <a:gd name="f31" fmla="*/ f22 1 5365150"/>
                <a:gd name="f32" fmla="*/ f23 1 1004011"/>
                <a:gd name="f33" fmla="*/ f24 1 5365150"/>
                <a:gd name="f34" fmla="*/ f25 1 1004011"/>
                <a:gd name="f35" fmla="*/ f26 1 5365150"/>
                <a:gd name="f36" fmla="*/ f27 1 5365150"/>
                <a:gd name="f37" fmla="*/ f28 1 1004011"/>
                <a:gd name="f38" fmla="*/ f29 1 1004011"/>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5365150" h="1004011">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00A5AB"/>
            </a:solidFill>
            <a:ln w="12701" cap="flat">
              <a:solidFill>
                <a:srgbClr val="FFFFFF"/>
              </a:solidFill>
              <a:prstDash val="solid"/>
              <a:miter/>
            </a:ln>
          </p:spPr>
          <p:txBody>
            <a:bodyPr vert="horz" wrap="square" lIns="128464" tIns="128464" rIns="1270531" bIns="128464" anchor="ctr" anchorCtr="0" compatLnSpc="1">
              <a:noAutofit/>
            </a:bodyPr>
            <a:lstStyle/>
            <a:p>
              <a:pPr marL="0" marR="0" lvl="0" indent="0" algn="l" defTabSz="1155701" rtl="0" fontAlgn="auto" hangingPunct="1">
                <a:lnSpc>
                  <a:spcPct val="90000"/>
                </a:lnSpc>
                <a:spcBef>
                  <a:spcPts val="0"/>
                </a:spcBef>
                <a:spcAft>
                  <a:spcPts val="1100"/>
                </a:spcAft>
                <a:buNone/>
                <a:tabLst/>
                <a:defRPr sz="1800" b="0" i="0" u="none" strike="noStrike" kern="0" cap="none" spc="0" baseline="0">
                  <a:solidFill>
                    <a:srgbClr val="000000"/>
                  </a:solidFill>
                  <a:uFillTx/>
                </a:defRPr>
              </a:pPr>
              <a:r>
                <a:rPr lang="en-US" sz="2600" b="0" i="0" u="none" strike="noStrike" kern="1200" cap="none" spc="0" baseline="0" dirty="0">
                  <a:solidFill>
                    <a:srgbClr val="FFFFFF"/>
                  </a:solidFill>
                  <a:uFillTx/>
                  <a:latin typeface="Avenir Next LT Pro"/>
                </a:rPr>
                <a:t>SUCHISMITA DAS – 11200220039</a:t>
              </a:r>
            </a:p>
          </p:txBody>
        </p:sp>
        <p:sp>
          <p:nvSpPr>
            <p:cNvPr id="8" name="Freeform: Shape 7">
              <a:extLst>
                <a:ext uri="{FF2B5EF4-FFF2-40B4-BE49-F238E27FC236}">
                  <a16:creationId xmlns:a16="http://schemas.microsoft.com/office/drawing/2014/main" id="{695F8521-5E18-A08E-8CB8-7535745BC696}"/>
                </a:ext>
              </a:extLst>
            </p:cNvPr>
            <p:cNvSpPr/>
            <p:nvPr/>
          </p:nvSpPr>
          <p:spPr>
            <a:xfrm>
              <a:off x="5128092" y="1783537"/>
              <a:ext cx="5365150" cy="1004011"/>
            </a:xfrm>
            <a:custGeom>
              <a:avLst/>
              <a:gdLst>
                <a:gd name="f0" fmla="val 10800000"/>
                <a:gd name="f1" fmla="val 5400000"/>
                <a:gd name="f2" fmla="val 180"/>
                <a:gd name="f3" fmla="val w"/>
                <a:gd name="f4" fmla="val h"/>
                <a:gd name="f5" fmla="val 0"/>
                <a:gd name="f6" fmla="val 5365150"/>
                <a:gd name="f7" fmla="val 1004011"/>
                <a:gd name="f8" fmla="val 100401"/>
                <a:gd name="f9" fmla="val 44951"/>
                <a:gd name="f10" fmla="val 5264749"/>
                <a:gd name="f11" fmla="val 5320199"/>
                <a:gd name="f12" fmla="val 903610"/>
                <a:gd name="f13" fmla="val 959060"/>
                <a:gd name="f14" fmla="+- 0 0 -90"/>
                <a:gd name="f15" fmla="*/ f3 1 5365150"/>
                <a:gd name="f16" fmla="*/ f4 1 1004011"/>
                <a:gd name="f17" fmla="+- f7 0 f5"/>
                <a:gd name="f18" fmla="+- f6 0 f5"/>
                <a:gd name="f19" fmla="*/ f14 f0 1"/>
                <a:gd name="f20" fmla="*/ f18 1 5365150"/>
                <a:gd name="f21" fmla="*/ f17 1 1004011"/>
                <a:gd name="f22" fmla="*/ 0 f18 1"/>
                <a:gd name="f23" fmla="*/ 100401 f17 1"/>
                <a:gd name="f24" fmla="*/ 100401 f18 1"/>
                <a:gd name="f25" fmla="*/ 0 f17 1"/>
                <a:gd name="f26" fmla="*/ 5264749 f18 1"/>
                <a:gd name="f27" fmla="*/ 5365150 f18 1"/>
                <a:gd name="f28" fmla="*/ 903610 f17 1"/>
                <a:gd name="f29" fmla="*/ 1004011 f17 1"/>
                <a:gd name="f30" fmla="*/ f19 1 f2"/>
                <a:gd name="f31" fmla="*/ f22 1 5365150"/>
                <a:gd name="f32" fmla="*/ f23 1 1004011"/>
                <a:gd name="f33" fmla="*/ f24 1 5365150"/>
                <a:gd name="f34" fmla="*/ f25 1 1004011"/>
                <a:gd name="f35" fmla="*/ f26 1 5365150"/>
                <a:gd name="f36" fmla="*/ f27 1 5365150"/>
                <a:gd name="f37" fmla="*/ f28 1 1004011"/>
                <a:gd name="f38" fmla="*/ f29 1 1004011"/>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5365150" h="1004011">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09963B"/>
            </a:solidFill>
            <a:ln w="12701" cap="flat">
              <a:solidFill>
                <a:srgbClr val="FFFFFF"/>
              </a:solidFill>
              <a:prstDash val="solid"/>
              <a:miter/>
            </a:ln>
          </p:spPr>
          <p:txBody>
            <a:bodyPr vert="horz" wrap="square" lIns="128464" tIns="128464" rIns="1181715" bIns="128464" anchor="ctr" anchorCtr="0" compatLnSpc="1">
              <a:noAutofit/>
            </a:bodyPr>
            <a:lstStyle/>
            <a:p>
              <a:pPr marL="0" marR="0" lvl="0" indent="0" algn="l" defTabSz="1155701" rtl="0" fontAlgn="auto" hangingPunct="1">
                <a:lnSpc>
                  <a:spcPct val="90000"/>
                </a:lnSpc>
                <a:spcBef>
                  <a:spcPts val="0"/>
                </a:spcBef>
                <a:spcAft>
                  <a:spcPts val="1100"/>
                </a:spcAft>
                <a:buNone/>
                <a:tabLst/>
                <a:defRPr sz="1800" b="0" i="0" u="none" strike="noStrike" kern="0" cap="none" spc="0" baseline="0">
                  <a:solidFill>
                    <a:srgbClr val="000000"/>
                  </a:solidFill>
                  <a:uFillTx/>
                </a:defRPr>
              </a:pPr>
              <a:r>
                <a:rPr lang="en-US" sz="2600" b="0" i="0" u="none" strike="noStrike" kern="1200" cap="none" spc="0" baseline="0">
                  <a:solidFill>
                    <a:srgbClr val="FFFFFF"/>
                  </a:solidFill>
                  <a:uFillTx/>
                  <a:latin typeface="Avenir Next LT Pro"/>
                </a:rPr>
                <a:t>SHARMISTHA SETT – 11200220040</a:t>
              </a:r>
            </a:p>
          </p:txBody>
        </p:sp>
        <p:sp>
          <p:nvSpPr>
            <p:cNvPr id="9" name="Freeform: Shape 8">
              <a:extLst>
                <a:ext uri="{FF2B5EF4-FFF2-40B4-BE49-F238E27FC236}">
                  <a16:creationId xmlns:a16="http://schemas.microsoft.com/office/drawing/2014/main" id="{BD900918-AF9E-944A-F744-5570458C4F21}"/>
                </a:ext>
              </a:extLst>
            </p:cNvPr>
            <p:cNvSpPr/>
            <p:nvPr/>
          </p:nvSpPr>
          <p:spPr>
            <a:xfrm>
              <a:off x="5528736" y="2926994"/>
              <a:ext cx="5365150" cy="1004011"/>
            </a:xfrm>
            <a:custGeom>
              <a:avLst/>
              <a:gdLst>
                <a:gd name="f0" fmla="val 10800000"/>
                <a:gd name="f1" fmla="val 5400000"/>
                <a:gd name="f2" fmla="val 180"/>
                <a:gd name="f3" fmla="val w"/>
                <a:gd name="f4" fmla="val h"/>
                <a:gd name="f5" fmla="val 0"/>
                <a:gd name="f6" fmla="val 5365150"/>
                <a:gd name="f7" fmla="val 1004011"/>
                <a:gd name="f8" fmla="val 100401"/>
                <a:gd name="f9" fmla="val 44951"/>
                <a:gd name="f10" fmla="val 5264749"/>
                <a:gd name="f11" fmla="val 5320199"/>
                <a:gd name="f12" fmla="val 903610"/>
                <a:gd name="f13" fmla="val 959060"/>
                <a:gd name="f14" fmla="+- 0 0 -90"/>
                <a:gd name="f15" fmla="*/ f3 1 5365150"/>
                <a:gd name="f16" fmla="*/ f4 1 1004011"/>
                <a:gd name="f17" fmla="+- f7 0 f5"/>
                <a:gd name="f18" fmla="+- f6 0 f5"/>
                <a:gd name="f19" fmla="*/ f14 f0 1"/>
                <a:gd name="f20" fmla="*/ f18 1 5365150"/>
                <a:gd name="f21" fmla="*/ f17 1 1004011"/>
                <a:gd name="f22" fmla="*/ 0 f18 1"/>
                <a:gd name="f23" fmla="*/ 100401 f17 1"/>
                <a:gd name="f24" fmla="*/ 100401 f18 1"/>
                <a:gd name="f25" fmla="*/ 0 f17 1"/>
                <a:gd name="f26" fmla="*/ 5264749 f18 1"/>
                <a:gd name="f27" fmla="*/ 5365150 f18 1"/>
                <a:gd name="f28" fmla="*/ 903610 f17 1"/>
                <a:gd name="f29" fmla="*/ 1004011 f17 1"/>
                <a:gd name="f30" fmla="*/ f19 1 f2"/>
                <a:gd name="f31" fmla="*/ f22 1 5365150"/>
                <a:gd name="f32" fmla="*/ f23 1 1004011"/>
                <a:gd name="f33" fmla="*/ f24 1 5365150"/>
                <a:gd name="f34" fmla="*/ f25 1 1004011"/>
                <a:gd name="f35" fmla="*/ f26 1 5365150"/>
                <a:gd name="f36" fmla="*/ f27 1 5365150"/>
                <a:gd name="f37" fmla="*/ f28 1 1004011"/>
                <a:gd name="f38" fmla="*/ f29 1 1004011"/>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5365150" h="1004011">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E64823"/>
            </a:solidFill>
            <a:ln w="12701" cap="flat">
              <a:solidFill>
                <a:srgbClr val="FFFFFF"/>
              </a:solidFill>
              <a:prstDash val="solid"/>
              <a:miter/>
            </a:ln>
          </p:spPr>
          <p:txBody>
            <a:bodyPr vert="horz" wrap="square" lIns="128464" tIns="128464" rIns="1181715" bIns="128464" anchor="ctr" anchorCtr="0" compatLnSpc="1">
              <a:noAutofit/>
            </a:bodyPr>
            <a:lstStyle/>
            <a:p>
              <a:pPr marL="0" marR="0" lvl="0" indent="0" algn="l" defTabSz="1155701" rtl="0" fontAlgn="auto" hangingPunct="1">
                <a:lnSpc>
                  <a:spcPct val="90000"/>
                </a:lnSpc>
                <a:spcBef>
                  <a:spcPts val="0"/>
                </a:spcBef>
                <a:spcAft>
                  <a:spcPts val="1100"/>
                </a:spcAft>
                <a:buNone/>
                <a:tabLst/>
                <a:defRPr sz="1800" b="0" i="0" u="none" strike="noStrike" kern="0" cap="none" spc="0" baseline="0">
                  <a:solidFill>
                    <a:srgbClr val="000000"/>
                  </a:solidFill>
                  <a:uFillTx/>
                </a:defRPr>
              </a:pPr>
              <a:r>
                <a:rPr lang="en-US" sz="2600" b="0" i="0" u="none" strike="noStrike" kern="1200" cap="none" spc="0" baseline="0">
                  <a:solidFill>
                    <a:srgbClr val="FFFFFF"/>
                  </a:solidFill>
                  <a:uFillTx/>
                  <a:latin typeface="Avenir Next LT Pro"/>
                </a:rPr>
                <a:t>PALLABI MAJI -  11200220043</a:t>
              </a:r>
            </a:p>
          </p:txBody>
        </p:sp>
        <p:sp>
          <p:nvSpPr>
            <p:cNvPr id="10" name="Freeform: Shape 9">
              <a:extLst>
                <a:ext uri="{FF2B5EF4-FFF2-40B4-BE49-F238E27FC236}">
                  <a16:creationId xmlns:a16="http://schemas.microsoft.com/office/drawing/2014/main" id="{4768B68E-5015-76C2-2571-ECC7E459796F}"/>
                </a:ext>
              </a:extLst>
            </p:cNvPr>
            <p:cNvSpPr/>
            <p:nvPr/>
          </p:nvSpPr>
          <p:spPr>
            <a:xfrm>
              <a:off x="5929381" y="4070451"/>
              <a:ext cx="5365150" cy="1004011"/>
            </a:xfrm>
            <a:custGeom>
              <a:avLst/>
              <a:gdLst>
                <a:gd name="f0" fmla="val 10800000"/>
                <a:gd name="f1" fmla="val 5400000"/>
                <a:gd name="f2" fmla="val 180"/>
                <a:gd name="f3" fmla="val w"/>
                <a:gd name="f4" fmla="val h"/>
                <a:gd name="f5" fmla="val 0"/>
                <a:gd name="f6" fmla="val 5365150"/>
                <a:gd name="f7" fmla="val 1004011"/>
                <a:gd name="f8" fmla="val 100401"/>
                <a:gd name="f9" fmla="val 44951"/>
                <a:gd name="f10" fmla="val 5264749"/>
                <a:gd name="f11" fmla="val 5320199"/>
                <a:gd name="f12" fmla="val 903610"/>
                <a:gd name="f13" fmla="val 959060"/>
                <a:gd name="f14" fmla="+- 0 0 -90"/>
                <a:gd name="f15" fmla="*/ f3 1 5365150"/>
                <a:gd name="f16" fmla="*/ f4 1 1004011"/>
                <a:gd name="f17" fmla="+- f7 0 f5"/>
                <a:gd name="f18" fmla="+- f6 0 f5"/>
                <a:gd name="f19" fmla="*/ f14 f0 1"/>
                <a:gd name="f20" fmla="*/ f18 1 5365150"/>
                <a:gd name="f21" fmla="*/ f17 1 1004011"/>
                <a:gd name="f22" fmla="*/ 0 f18 1"/>
                <a:gd name="f23" fmla="*/ 100401 f17 1"/>
                <a:gd name="f24" fmla="*/ 100401 f18 1"/>
                <a:gd name="f25" fmla="*/ 0 f17 1"/>
                <a:gd name="f26" fmla="*/ 5264749 f18 1"/>
                <a:gd name="f27" fmla="*/ 5365150 f18 1"/>
                <a:gd name="f28" fmla="*/ 903610 f17 1"/>
                <a:gd name="f29" fmla="*/ 1004011 f17 1"/>
                <a:gd name="f30" fmla="*/ f19 1 f2"/>
                <a:gd name="f31" fmla="*/ f22 1 5365150"/>
                <a:gd name="f32" fmla="*/ f23 1 1004011"/>
                <a:gd name="f33" fmla="*/ f24 1 5365150"/>
                <a:gd name="f34" fmla="*/ f25 1 1004011"/>
                <a:gd name="f35" fmla="*/ f26 1 5365150"/>
                <a:gd name="f36" fmla="*/ f27 1 5365150"/>
                <a:gd name="f37" fmla="*/ f28 1 1004011"/>
                <a:gd name="f38" fmla="*/ f29 1 1004011"/>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5365150" h="1004011">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9C6A6A"/>
            </a:solidFill>
            <a:ln w="12701" cap="flat">
              <a:solidFill>
                <a:srgbClr val="FFFFFF"/>
              </a:solidFill>
              <a:prstDash val="solid"/>
              <a:miter/>
            </a:ln>
          </p:spPr>
          <p:txBody>
            <a:bodyPr vert="horz" wrap="square" lIns="128464" tIns="128464" rIns="1181715" bIns="128464" anchor="ctr" anchorCtr="0" compatLnSpc="1">
              <a:noAutofit/>
            </a:bodyPr>
            <a:lstStyle/>
            <a:p>
              <a:pPr marL="0" marR="0" lvl="0" indent="0" algn="l" defTabSz="1155701" rtl="0" fontAlgn="auto" hangingPunct="1">
                <a:lnSpc>
                  <a:spcPct val="90000"/>
                </a:lnSpc>
                <a:spcBef>
                  <a:spcPts val="0"/>
                </a:spcBef>
                <a:spcAft>
                  <a:spcPts val="1100"/>
                </a:spcAft>
                <a:buNone/>
                <a:tabLst/>
                <a:defRPr sz="1800" b="0" i="0" u="none" strike="noStrike" kern="0" cap="none" spc="0" baseline="0">
                  <a:solidFill>
                    <a:srgbClr val="000000"/>
                  </a:solidFill>
                  <a:uFillTx/>
                </a:defRPr>
              </a:pPr>
              <a:r>
                <a:rPr lang="en-US" sz="2600" b="0" i="0" u="none" strike="noStrike" kern="1200" cap="none" spc="0" baseline="0">
                  <a:solidFill>
                    <a:srgbClr val="FFFFFF"/>
                  </a:solidFill>
                  <a:uFillTx/>
                  <a:latin typeface="Avenir Next LT Pro"/>
                </a:rPr>
                <a:t>DEBARATI PAUL – 11200220045</a:t>
              </a:r>
            </a:p>
          </p:txBody>
        </p:sp>
        <p:sp>
          <p:nvSpPr>
            <p:cNvPr id="11" name="Freeform: Shape 10">
              <a:extLst>
                <a:ext uri="{FF2B5EF4-FFF2-40B4-BE49-F238E27FC236}">
                  <a16:creationId xmlns:a16="http://schemas.microsoft.com/office/drawing/2014/main" id="{38DBA065-2D59-4BAE-AC42-A5C361E00138}"/>
                </a:ext>
              </a:extLst>
            </p:cNvPr>
            <p:cNvSpPr/>
            <p:nvPr/>
          </p:nvSpPr>
          <p:spPr>
            <a:xfrm>
              <a:off x="6330025" y="5213908"/>
              <a:ext cx="5365150" cy="1004011"/>
            </a:xfrm>
            <a:custGeom>
              <a:avLst/>
              <a:gdLst>
                <a:gd name="f0" fmla="val 10800000"/>
                <a:gd name="f1" fmla="val 5400000"/>
                <a:gd name="f2" fmla="val 180"/>
                <a:gd name="f3" fmla="val w"/>
                <a:gd name="f4" fmla="val h"/>
                <a:gd name="f5" fmla="val 0"/>
                <a:gd name="f6" fmla="val 5365150"/>
                <a:gd name="f7" fmla="val 1004011"/>
                <a:gd name="f8" fmla="val 100401"/>
                <a:gd name="f9" fmla="val 44951"/>
                <a:gd name="f10" fmla="val 5264749"/>
                <a:gd name="f11" fmla="val 5320199"/>
                <a:gd name="f12" fmla="val 903610"/>
                <a:gd name="f13" fmla="val 959060"/>
                <a:gd name="f14" fmla="+- 0 0 -90"/>
                <a:gd name="f15" fmla="*/ f3 1 5365150"/>
                <a:gd name="f16" fmla="*/ f4 1 1004011"/>
                <a:gd name="f17" fmla="+- f7 0 f5"/>
                <a:gd name="f18" fmla="+- f6 0 f5"/>
                <a:gd name="f19" fmla="*/ f14 f0 1"/>
                <a:gd name="f20" fmla="*/ f18 1 5365150"/>
                <a:gd name="f21" fmla="*/ f17 1 1004011"/>
                <a:gd name="f22" fmla="*/ 0 f18 1"/>
                <a:gd name="f23" fmla="*/ 100401 f17 1"/>
                <a:gd name="f24" fmla="*/ 100401 f18 1"/>
                <a:gd name="f25" fmla="*/ 0 f17 1"/>
                <a:gd name="f26" fmla="*/ 5264749 f18 1"/>
                <a:gd name="f27" fmla="*/ 5365150 f18 1"/>
                <a:gd name="f28" fmla="*/ 903610 f17 1"/>
                <a:gd name="f29" fmla="*/ 1004011 f17 1"/>
                <a:gd name="f30" fmla="*/ f19 1 f2"/>
                <a:gd name="f31" fmla="*/ f22 1 5365150"/>
                <a:gd name="f32" fmla="*/ f23 1 1004011"/>
                <a:gd name="f33" fmla="*/ f24 1 5365150"/>
                <a:gd name="f34" fmla="*/ f25 1 1004011"/>
                <a:gd name="f35" fmla="*/ f26 1 5365150"/>
                <a:gd name="f36" fmla="*/ f27 1 5365150"/>
                <a:gd name="f37" fmla="*/ f28 1 1004011"/>
                <a:gd name="f38" fmla="*/ f29 1 1004011"/>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5365150" h="1004011">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824F8C"/>
            </a:solidFill>
            <a:ln w="12701" cap="flat">
              <a:solidFill>
                <a:srgbClr val="FFFFFF"/>
              </a:solidFill>
              <a:prstDash val="solid"/>
              <a:miter/>
            </a:ln>
          </p:spPr>
          <p:txBody>
            <a:bodyPr vert="horz" wrap="square" lIns="128464" tIns="128464" rIns="1181715" bIns="128464" anchor="ctr" anchorCtr="0" compatLnSpc="1">
              <a:noAutofit/>
            </a:bodyPr>
            <a:lstStyle/>
            <a:p>
              <a:pPr marL="0" marR="0" lvl="0" indent="0" algn="l" defTabSz="1155701" rtl="0" fontAlgn="auto" hangingPunct="1">
                <a:lnSpc>
                  <a:spcPct val="90000"/>
                </a:lnSpc>
                <a:spcBef>
                  <a:spcPts val="0"/>
                </a:spcBef>
                <a:spcAft>
                  <a:spcPts val="1100"/>
                </a:spcAft>
                <a:buNone/>
                <a:tabLst/>
                <a:defRPr sz="1800" b="0" i="0" u="none" strike="noStrike" kern="0" cap="none" spc="0" baseline="0">
                  <a:solidFill>
                    <a:srgbClr val="000000"/>
                  </a:solidFill>
                  <a:uFillTx/>
                </a:defRPr>
              </a:pPr>
              <a:r>
                <a:rPr lang="en-US" sz="2600" b="0" i="0" u="none" strike="noStrike" kern="1200" cap="none" spc="0" baseline="0">
                  <a:solidFill>
                    <a:srgbClr val="FFFFFF"/>
                  </a:solidFill>
                  <a:uFillTx/>
                  <a:latin typeface="Avenir Next LT Pro"/>
                </a:rPr>
                <a:t>BANDANA BHARTI - 11200220046</a:t>
              </a:r>
            </a:p>
          </p:txBody>
        </p:sp>
        <p:sp>
          <p:nvSpPr>
            <p:cNvPr id="12" name="Freeform: Shape 11">
              <a:extLst>
                <a:ext uri="{FF2B5EF4-FFF2-40B4-BE49-F238E27FC236}">
                  <a16:creationId xmlns:a16="http://schemas.microsoft.com/office/drawing/2014/main" id="{DEA29068-3F6C-6559-1D8D-43D182DA5092}"/>
                </a:ext>
              </a:extLst>
            </p:cNvPr>
            <p:cNvSpPr/>
            <p:nvPr/>
          </p:nvSpPr>
          <p:spPr>
            <a:xfrm>
              <a:off x="9439991" y="1373565"/>
              <a:ext cx="652607" cy="652607"/>
            </a:xfrm>
            <a:custGeom>
              <a:avLst/>
              <a:gdLst>
                <a:gd name="f0" fmla="val 10800000"/>
                <a:gd name="f1" fmla="val 5400000"/>
                <a:gd name="f2" fmla="val 180"/>
                <a:gd name="f3" fmla="val w"/>
                <a:gd name="f4" fmla="val h"/>
                <a:gd name="f5" fmla="val 0"/>
                <a:gd name="f6" fmla="val 652607"/>
                <a:gd name="f7" fmla="val 358934"/>
                <a:gd name="f8" fmla="val 146837"/>
                <a:gd name="f9" fmla="val 505770"/>
                <a:gd name="f10" fmla="val 326304"/>
                <a:gd name="f11" fmla="+- 0 0 -90"/>
                <a:gd name="f12" fmla="*/ f3 1 652607"/>
                <a:gd name="f13" fmla="*/ f4 1 652607"/>
                <a:gd name="f14" fmla="+- f6 0 f5"/>
                <a:gd name="f15" fmla="*/ f11 f0 1"/>
                <a:gd name="f16" fmla="*/ f14 1 652607"/>
                <a:gd name="f17" fmla="*/ 0 f14 1"/>
                <a:gd name="f18" fmla="*/ 358934 f14 1"/>
                <a:gd name="f19" fmla="*/ 146837 f14 1"/>
                <a:gd name="f20" fmla="*/ 505770 f14 1"/>
                <a:gd name="f21" fmla="*/ 652607 f14 1"/>
                <a:gd name="f22" fmla="*/ 326304 f14 1"/>
                <a:gd name="f23" fmla="*/ f15 1 f2"/>
                <a:gd name="f24" fmla="*/ f17 1 652607"/>
                <a:gd name="f25" fmla="*/ f18 1 652607"/>
                <a:gd name="f26" fmla="*/ f19 1 652607"/>
                <a:gd name="f27" fmla="*/ f20 1 652607"/>
                <a:gd name="f28" fmla="*/ f21 1 652607"/>
                <a:gd name="f29" fmla="*/ f22 1 652607"/>
                <a:gd name="f30" fmla="*/ f5 1 f16"/>
                <a:gd name="f31" fmla="*/ f6 1 f16"/>
                <a:gd name="f32" fmla="+- f23 0 f1"/>
                <a:gd name="f33" fmla="*/ f24 1 f16"/>
                <a:gd name="f34" fmla="*/ f25 1 f16"/>
                <a:gd name="f35" fmla="*/ f26 1 f16"/>
                <a:gd name="f36" fmla="*/ f27 1 f16"/>
                <a:gd name="f37" fmla="*/ f28 1 f16"/>
                <a:gd name="f38" fmla="*/ f29 1 f16"/>
                <a:gd name="f39" fmla="*/ f30 f12 1"/>
                <a:gd name="f40" fmla="*/ f31 f12 1"/>
                <a:gd name="f41" fmla="*/ f31 f13 1"/>
                <a:gd name="f42" fmla="*/ f30 f13 1"/>
                <a:gd name="f43" fmla="*/ f33 f12 1"/>
                <a:gd name="f44" fmla="*/ f34 f13 1"/>
                <a:gd name="f45" fmla="*/ f35 f12 1"/>
                <a:gd name="f46" fmla="*/ f33 f13 1"/>
                <a:gd name="f47" fmla="*/ f36 f12 1"/>
                <a:gd name="f48" fmla="*/ f37 f12 1"/>
                <a:gd name="f49" fmla="*/ f38 f12 1"/>
                <a:gd name="f50" fmla="*/ f37 f13 1"/>
              </a:gdLst>
              <a:ahLst/>
              <a:cxnLst>
                <a:cxn ang="3cd4">
                  <a:pos x="hc" y="t"/>
                </a:cxn>
                <a:cxn ang="0">
                  <a:pos x="r" y="vc"/>
                </a:cxn>
                <a:cxn ang="cd4">
                  <a:pos x="hc" y="b"/>
                </a:cxn>
                <a:cxn ang="cd2">
                  <a:pos x="l" y="vc"/>
                </a:cxn>
                <a:cxn ang="f32">
                  <a:pos x="f43" y="f44"/>
                </a:cxn>
                <a:cxn ang="f32">
                  <a:pos x="f45" y="f44"/>
                </a:cxn>
                <a:cxn ang="f32">
                  <a:pos x="f45" y="f46"/>
                </a:cxn>
                <a:cxn ang="f32">
                  <a:pos x="f47" y="f46"/>
                </a:cxn>
                <a:cxn ang="f32">
                  <a:pos x="f47" y="f44"/>
                </a:cxn>
                <a:cxn ang="f32">
                  <a:pos x="f48" y="f44"/>
                </a:cxn>
                <a:cxn ang="f32">
                  <a:pos x="f49" y="f50"/>
                </a:cxn>
                <a:cxn ang="f32">
                  <a:pos x="f43" y="f44"/>
                </a:cxn>
              </a:cxnLst>
              <a:rect l="f39" t="f42" r="f40" b="f41"/>
              <a:pathLst>
                <a:path w="652607" h="652607">
                  <a:moveTo>
                    <a:pt x="f5" y="f7"/>
                  </a:moveTo>
                  <a:lnTo>
                    <a:pt x="f8" y="f7"/>
                  </a:lnTo>
                  <a:lnTo>
                    <a:pt x="f8" y="f5"/>
                  </a:lnTo>
                  <a:lnTo>
                    <a:pt x="f9" y="f5"/>
                  </a:lnTo>
                  <a:lnTo>
                    <a:pt x="f9" y="f7"/>
                  </a:lnTo>
                  <a:lnTo>
                    <a:pt x="f6" y="f7"/>
                  </a:lnTo>
                  <a:lnTo>
                    <a:pt x="f10" y="f6"/>
                  </a:lnTo>
                  <a:lnTo>
                    <a:pt x="f5" y="f7"/>
                  </a:lnTo>
                  <a:close/>
                </a:path>
              </a:pathLst>
            </a:custGeom>
            <a:solidFill>
              <a:srgbClr val="CBE1E2">
                <a:alpha val="90000"/>
              </a:srgbClr>
            </a:solidFill>
            <a:ln w="12701" cap="flat">
              <a:solidFill>
                <a:srgbClr val="CBE1E2">
                  <a:alpha val="90000"/>
                </a:srgbClr>
              </a:solidFill>
              <a:prstDash val="solid"/>
              <a:miter/>
            </a:ln>
          </p:spPr>
          <p:txBody>
            <a:bodyPr vert="horz" wrap="square" lIns="183666" tIns="36832" rIns="183666" bIns="198351" anchor="ctr" anchorCtr="1" compatLnSpc="1">
              <a:noAutofit/>
            </a:bodyPr>
            <a:lstStyle/>
            <a:p>
              <a:pPr marL="0" marR="0" lvl="0" indent="0" algn="ctr" defTabSz="1289047" rtl="0" fontAlgn="auto" hangingPunct="1">
                <a:lnSpc>
                  <a:spcPct val="90000"/>
                </a:lnSpc>
                <a:spcBef>
                  <a:spcPts val="0"/>
                </a:spcBef>
                <a:spcAft>
                  <a:spcPts val="1200"/>
                </a:spcAft>
                <a:buNone/>
                <a:tabLst/>
                <a:defRPr sz="1800" b="0" i="0" u="none" strike="noStrike" kern="0" cap="none" spc="0" baseline="0">
                  <a:solidFill>
                    <a:srgbClr val="000000"/>
                  </a:solidFill>
                  <a:uFillTx/>
                </a:defRPr>
              </a:pPr>
              <a:endParaRPr lang="en-US" sz="2900" b="0" i="0" u="none" strike="noStrike" kern="1200" cap="none" spc="0" baseline="0">
                <a:solidFill>
                  <a:srgbClr val="000000"/>
                </a:solidFill>
                <a:uFillTx/>
                <a:latin typeface="Avenir Next LT Pro"/>
              </a:endParaRPr>
            </a:p>
          </p:txBody>
        </p:sp>
        <p:sp>
          <p:nvSpPr>
            <p:cNvPr id="13" name="Freeform: Shape 12">
              <a:extLst>
                <a:ext uri="{FF2B5EF4-FFF2-40B4-BE49-F238E27FC236}">
                  <a16:creationId xmlns:a16="http://schemas.microsoft.com/office/drawing/2014/main" id="{8A74035F-456F-3D4E-64F5-EE7D9754FFF9}"/>
                </a:ext>
              </a:extLst>
            </p:cNvPr>
            <p:cNvSpPr/>
            <p:nvPr/>
          </p:nvSpPr>
          <p:spPr>
            <a:xfrm>
              <a:off x="9840635" y="2517023"/>
              <a:ext cx="652607" cy="652607"/>
            </a:xfrm>
            <a:custGeom>
              <a:avLst/>
              <a:gdLst>
                <a:gd name="f0" fmla="val 10800000"/>
                <a:gd name="f1" fmla="val 5400000"/>
                <a:gd name="f2" fmla="val 180"/>
                <a:gd name="f3" fmla="val w"/>
                <a:gd name="f4" fmla="val h"/>
                <a:gd name="f5" fmla="val 0"/>
                <a:gd name="f6" fmla="val 652607"/>
                <a:gd name="f7" fmla="val 358934"/>
                <a:gd name="f8" fmla="val 146837"/>
                <a:gd name="f9" fmla="val 505770"/>
                <a:gd name="f10" fmla="val 326304"/>
                <a:gd name="f11" fmla="+- 0 0 -90"/>
                <a:gd name="f12" fmla="*/ f3 1 652607"/>
                <a:gd name="f13" fmla="*/ f4 1 652607"/>
                <a:gd name="f14" fmla="+- f6 0 f5"/>
                <a:gd name="f15" fmla="*/ f11 f0 1"/>
                <a:gd name="f16" fmla="*/ f14 1 652607"/>
                <a:gd name="f17" fmla="*/ 0 f14 1"/>
                <a:gd name="f18" fmla="*/ 358934 f14 1"/>
                <a:gd name="f19" fmla="*/ 146837 f14 1"/>
                <a:gd name="f20" fmla="*/ 505770 f14 1"/>
                <a:gd name="f21" fmla="*/ 652607 f14 1"/>
                <a:gd name="f22" fmla="*/ 326304 f14 1"/>
                <a:gd name="f23" fmla="*/ f15 1 f2"/>
                <a:gd name="f24" fmla="*/ f17 1 652607"/>
                <a:gd name="f25" fmla="*/ f18 1 652607"/>
                <a:gd name="f26" fmla="*/ f19 1 652607"/>
                <a:gd name="f27" fmla="*/ f20 1 652607"/>
                <a:gd name="f28" fmla="*/ f21 1 652607"/>
                <a:gd name="f29" fmla="*/ f22 1 652607"/>
                <a:gd name="f30" fmla="*/ f5 1 f16"/>
                <a:gd name="f31" fmla="*/ f6 1 f16"/>
                <a:gd name="f32" fmla="+- f23 0 f1"/>
                <a:gd name="f33" fmla="*/ f24 1 f16"/>
                <a:gd name="f34" fmla="*/ f25 1 f16"/>
                <a:gd name="f35" fmla="*/ f26 1 f16"/>
                <a:gd name="f36" fmla="*/ f27 1 f16"/>
                <a:gd name="f37" fmla="*/ f28 1 f16"/>
                <a:gd name="f38" fmla="*/ f29 1 f16"/>
                <a:gd name="f39" fmla="*/ f30 f12 1"/>
                <a:gd name="f40" fmla="*/ f31 f12 1"/>
                <a:gd name="f41" fmla="*/ f31 f13 1"/>
                <a:gd name="f42" fmla="*/ f30 f13 1"/>
                <a:gd name="f43" fmla="*/ f33 f12 1"/>
                <a:gd name="f44" fmla="*/ f34 f13 1"/>
                <a:gd name="f45" fmla="*/ f35 f12 1"/>
                <a:gd name="f46" fmla="*/ f33 f13 1"/>
                <a:gd name="f47" fmla="*/ f36 f12 1"/>
                <a:gd name="f48" fmla="*/ f37 f12 1"/>
                <a:gd name="f49" fmla="*/ f38 f12 1"/>
                <a:gd name="f50" fmla="*/ f37 f13 1"/>
              </a:gdLst>
              <a:ahLst/>
              <a:cxnLst>
                <a:cxn ang="3cd4">
                  <a:pos x="hc" y="t"/>
                </a:cxn>
                <a:cxn ang="0">
                  <a:pos x="r" y="vc"/>
                </a:cxn>
                <a:cxn ang="cd4">
                  <a:pos x="hc" y="b"/>
                </a:cxn>
                <a:cxn ang="cd2">
                  <a:pos x="l" y="vc"/>
                </a:cxn>
                <a:cxn ang="f32">
                  <a:pos x="f43" y="f44"/>
                </a:cxn>
                <a:cxn ang="f32">
                  <a:pos x="f45" y="f44"/>
                </a:cxn>
                <a:cxn ang="f32">
                  <a:pos x="f45" y="f46"/>
                </a:cxn>
                <a:cxn ang="f32">
                  <a:pos x="f47" y="f46"/>
                </a:cxn>
                <a:cxn ang="f32">
                  <a:pos x="f47" y="f44"/>
                </a:cxn>
                <a:cxn ang="f32">
                  <a:pos x="f48" y="f44"/>
                </a:cxn>
                <a:cxn ang="f32">
                  <a:pos x="f49" y="f50"/>
                </a:cxn>
                <a:cxn ang="f32">
                  <a:pos x="f43" y="f44"/>
                </a:cxn>
              </a:cxnLst>
              <a:rect l="f39" t="f42" r="f40" b="f41"/>
              <a:pathLst>
                <a:path w="652607" h="652607">
                  <a:moveTo>
                    <a:pt x="f5" y="f7"/>
                  </a:moveTo>
                  <a:lnTo>
                    <a:pt x="f8" y="f7"/>
                  </a:lnTo>
                  <a:lnTo>
                    <a:pt x="f8" y="f5"/>
                  </a:lnTo>
                  <a:lnTo>
                    <a:pt x="f9" y="f5"/>
                  </a:lnTo>
                  <a:lnTo>
                    <a:pt x="f9" y="f7"/>
                  </a:lnTo>
                  <a:lnTo>
                    <a:pt x="f6" y="f7"/>
                  </a:lnTo>
                  <a:lnTo>
                    <a:pt x="f10" y="f6"/>
                  </a:lnTo>
                  <a:lnTo>
                    <a:pt x="f5" y="f7"/>
                  </a:lnTo>
                  <a:close/>
                </a:path>
              </a:pathLst>
            </a:custGeom>
            <a:solidFill>
              <a:srgbClr val="CCDDCE">
                <a:alpha val="90000"/>
              </a:srgbClr>
            </a:solidFill>
            <a:ln w="12701" cap="flat">
              <a:solidFill>
                <a:srgbClr val="CCDDCE">
                  <a:alpha val="90000"/>
                </a:srgbClr>
              </a:solidFill>
              <a:prstDash val="solid"/>
              <a:miter/>
            </a:ln>
          </p:spPr>
          <p:txBody>
            <a:bodyPr vert="horz" wrap="square" lIns="183666" tIns="36832" rIns="183666" bIns="198351" anchor="ctr" anchorCtr="1" compatLnSpc="1">
              <a:noAutofit/>
            </a:bodyPr>
            <a:lstStyle/>
            <a:p>
              <a:pPr marL="0" marR="0" lvl="0" indent="0" algn="ctr" defTabSz="1289047" rtl="0" fontAlgn="auto" hangingPunct="1">
                <a:lnSpc>
                  <a:spcPct val="90000"/>
                </a:lnSpc>
                <a:spcBef>
                  <a:spcPts val="0"/>
                </a:spcBef>
                <a:spcAft>
                  <a:spcPts val="1200"/>
                </a:spcAft>
                <a:buNone/>
                <a:tabLst/>
                <a:defRPr sz="1800" b="0" i="0" u="none" strike="noStrike" kern="0" cap="none" spc="0" baseline="0">
                  <a:solidFill>
                    <a:srgbClr val="000000"/>
                  </a:solidFill>
                  <a:uFillTx/>
                </a:defRPr>
              </a:pPr>
              <a:endParaRPr lang="en-US" sz="2900" b="0" i="0" u="none" strike="noStrike" kern="1200" cap="none" spc="0" baseline="0">
                <a:solidFill>
                  <a:srgbClr val="000000"/>
                </a:solidFill>
                <a:uFillTx/>
                <a:latin typeface="Avenir Next LT Pro"/>
              </a:endParaRPr>
            </a:p>
          </p:txBody>
        </p:sp>
        <p:sp>
          <p:nvSpPr>
            <p:cNvPr id="14" name="Freeform: Shape 13">
              <a:extLst>
                <a:ext uri="{FF2B5EF4-FFF2-40B4-BE49-F238E27FC236}">
                  <a16:creationId xmlns:a16="http://schemas.microsoft.com/office/drawing/2014/main" id="{5047CAC2-9FE3-55D2-F664-F088E16A4F21}"/>
                </a:ext>
              </a:extLst>
            </p:cNvPr>
            <p:cNvSpPr/>
            <p:nvPr/>
          </p:nvSpPr>
          <p:spPr>
            <a:xfrm>
              <a:off x="10241280" y="3643746"/>
              <a:ext cx="652607" cy="652607"/>
            </a:xfrm>
            <a:custGeom>
              <a:avLst/>
              <a:gdLst>
                <a:gd name="f0" fmla="val 10800000"/>
                <a:gd name="f1" fmla="val 5400000"/>
                <a:gd name="f2" fmla="val 180"/>
                <a:gd name="f3" fmla="val w"/>
                <a:gd name="f4" fmla="val h"/>
                <a:gd name="f5" fmla="val 0"/>
                <a:gd name="f6" fmla="val 652607"/>
                <a:gd name="f7" fmla="val 358934"/>
                <a:gd name="f8" fmla="val 146837"/>
                <a:gd name="f9" fmla="val 505770"/>
                <a:gd name="f10" fmla="val 326304"/>
                <a:gd name="f11" fmla="+- 0 0 -90"/>
                <a:gd name="f12" fmla="*/ f3 1 652607"/>
                <a:gd name="f13" fmla="*/ f4 1 652607"/>
                <a:gd name="f14" fmla="+- f6 0 f5"/>
                <a:gd name="f15" fmla="*/ f11 f0 1"/>
                <a:gd name="f16" fmla="*/ f14 1 652607"/>
                <a:gd name="f17" fmla="*/ 0 f14 1"/>
                <a:gd name="f18" fmla="*/ 358934 f14 1"/>
                <a:gd name="f19" fmla="*/ 146837 f14 1"/>
                <a:gd name="f20" fmla="*/ 505770 f14 1"/>
                <a:gd name="f21" fmla="*/ 652607 f14 1"/>
                <a:gd name="f22" fmla="*/ 326304 f14 1"/>
                <a:gd name="f23" fmla="*/ f15 1 f2"/>
                <a:gd name="f24" fmla="*/ f17 1 652607"/>
                <a:gd name="f25" fmla="*/ f18 1 652607"/>
                <a:gd name="f26" fmla="*/ f19 1 652607"/>
                <a:gd name="f27" fmla="*/ f20 1 652607"/>
                <a:gd name="f28" fmla="*/ f21 1 652607"/>
                <a:gd name="f29" fmla="*/ f22 1 652607"/>
                <a:gd name="f30" fmla="*/ f5 1 f16"/>
                <a:gd name="f31" fmla="*/ f6 1 f16"/>
                <a:gd name="f32" fmla="+- f23 0 f1"/>
                <a:gd name="f33" fmla="*/ f24 1 f16"/>
                <a:gd name="f34" fmla="*/ f25 1 f16"/>
                <a:gd name="f35" fmla="*/ f26 1 f16"/>
                <a:gd name="f36" fmla="*/ f27 1 f16"/>
                <a:gd name="f37" fmla="*/ f28 1 f16"/>
                <a:gd name="f38" fmla="*/ f29 1 f16"/>
                <a:gd name="f39" fmla="*/ f30 f12 1"/>
                <a:gd name="f40" fmla="*/ f31 f12 1"/>
                <a:gd name="f41" fmla="*/ f31 f13 1"/>
                <a:gd name="f42" fmla="*/ f30 f13 1"/>
                <a:gd name="f43" fmla="*/ f33 f12 1"/>
                <a:gd name="f44" fmla="*/ f34 f13 1"/>
                <a:gd name="f45" fmla="*/ f35 f12 1"/>
                <a:gd name="f46" fmla="*/ f33 f13 1"/>
                <a:gd name="f47" fmla="*/ f36 f12 1"/>
                <a:gd name="f48" fmla="*/ f37 f12 1"/>
                <a:gd name="f49" fmla="*/ f38 f12 1"/>
                <a:gd name="f50" fmla="*/ f37 f13 1"/>
              </a:gdLst>
              <a:ahLst/>
              <a:cxnLst>
                <a:cxn ang="3cd4">
                  <a:pos x="hc" y="t"/>
                </a:cxn>
                <a:cxn ang="0">
                  <a:pos x="r" y="vc"/>
                </a:cxn>
                <a:cxn ang="cd4">
                  <a:pos x="hc" y="b"/>
                </a:cxn>
                <a:cxn ang="cd2">
                  <a:pos x="l" y="vc"/>
                </a:cxn>
                <a:cxn ang="f32">
                  <a:pos x="f43" y="f44"/>
                </a:cxn>
                <a:cxn ang="f32">
                  <a:pos x="f45" y="f44"/>
                </a:cxn>
                <a:cxn ang="f32">
                  <a:pos x="f45" y="f46"/>
                </a:cxn>
                <a:cxn ang="f32">
                  <a:pos x="f47" y="f46"/>
                </a:cxn>
                <a:cxn ang="f32">
                  <a:pos x="f47" y="f44"/>
                </a:cxn>
                <a:cxn ang="f32">
                  <a:pos x="f48" y="f44"/>
                </a:cxn>
                <a:cxn ang="f32">
                  <a:pos x="f49" y="f50"/>
                </a:cxn>
                <a:cxn ang="f32">
                  <a:pos x="f43" y="f44"/>
                </a:cxn>
              </a:cxnLst>
              <a:rect l="f39" t="f42" r="f40" b="f41"/>
              <a:pathLst>
                <a:path w="652607" h="652607">
                  <a:moveTo>
                    <a:pt x="f5" y="f7"/>
                  </a:moveTo>
                  <a:lnTo>
                    <a:pt x="f8" y="f7"/>
                  </a:lnTo>
                  <a:lnTo>
                    <a:pt x="f8" y="f5"/>
                  </a:lnTo>
                  <a:lnTo>
                    <a:pt x="f9" y="f5"/>
                  </a:lnTo>
                  <a:lnTo>
                    <a:pt x="f9" y="f7"/>
                  </a:lnTo>
                  <a:lnTo>
                    <a:pt x="f6" y="f7"/>
                  </a:lnTo>
                  <a:lnTo>
                    <a:pt x="f10" y="f6"/>
                  </a:lnTo>
                  <a:lnTo>
                    <a:pt x="f5" y="f7"/>
                  </a:lnTo>
                  <a:close/>
                </a:path>
              </a:pathLst>
            </a:custGeom>
            <a:solidFill>
              <a:srgbClr val="F5CFCC">
                <a:alpha val="90000"/>
              </a:srgbClr>
            </a:solidFill>
            <a:ln w="12701" cap="flat">
              <a:solidFill>
                <a:srgbClr val="F5CFCC">
                  <a:alpha val="90000"/>
                </a:srgbClr>
              </a:solidFill>
              <a:prstDash val="solid"/>
              <a:miter/>
            </a:ln>
          </p:spPr>
          <p:txBody>
            <a:bodyPr vert="horz" wrap="square" lIns="183666" tIns="36832" rIns="183666" bIns="198351" anchor="ctr" anchorCtr="1" compatLnSpc="1">
              <a:noAutofit/>
            </a:bodyPr>
            <a:lstStyle/>
            <a:p>
              <a:pPr marL="0" marR="0" lvl="0" indent="0" algn="ctr" defTabSz="1289047" rtl="0" fontAlgn="auto" hangingPunct="1">
                <a:lnSpc>
                  <a:spcPct val="90000"/>
                </a:lnSpc>
                <a:spcBef>
                  <a:spcPts val="0"/>
                </a:spcBef>
                <a:spcAft>
                  <a:spcPts val="1200"/>
                </a:spcAft>
                <a:buNone/>
                <a:tabLst/>
                <a:defRPr sz="1800" b="0" i="0" u="none" strike="noStrike" kern="0" cap="none" spc="0" baseline="0">
                  <a:solidFill>
                    <a:srgbClr val="000000"/>
                  </a:solidFill>
                  <a:uFillTx/>
                </a:defRPr>
              </a:pPr>
              <a:endParaRPr lang="en-US" sz="2900" b="0" i="0" u="none" strike="noStrike" kern="1200" cap="none" spc="0" baseline="0">
                <a:solidFill>
                  <a:srgbClr val="000000"/>
                </a:solidFill>
                <a:uFillTx/>
                <a:latin typeface="Avenir Next LT Pro"/>
              </a:endParaRPr>
            </a:p>
          </p:txBody>
        </p:sp>
        <p:sp>
          <p:nvSpPr>
            <p:cNvPr id="15" name="Freeform: Shape 14">
              <a:extLst>
                <a:ext uri="{FF2B5EF4-FFF2-40B4-BE49-F238E27FC236}">
                  <a16:creationId xmlns:a16="http://schemas.microsoft.com/office/drawing/2014/main" id="{77F7A996-9C44-215C-E36D-76B25B0A1082}"/>
                </a:ext>
              </a:extLst>
            </p:cNvPr>
            <p:cNvSpPr/>
            <p:nvPr/>
          </p:nvSpPr>
          <p:spPr>
            <a:xfrm>
              <a:off x="10641924" y="4798359"/>
              <a:ext cx="652607" cy="652607"/>
            </a:xfrm>
            <a:custGeom>
              <a:avLst/>
              <a:gdLst>
                <a:gd name="f0" fmla="val 10800000"/>
                <a:gd name="f1" fmla="val 5400000"/>
                <a:gd name="f2" fmla="val 180"/>
                <a:gd name="f3" fmla="val w"/>
                <a:gd name="f4" fmla="val h"/>
                <a:gd name="f5" fmla="val 0"/>
                <a:gd name="f6" fmla="val 652607"/>
                <a:gd name="f7" fmla="val 358934"/>
                <a:gd name="f8" fmla="val 146837"/>
                <a:gd name="f9" fmla="val 505770"/>
                <a:gd name="f10" fmla="val 326304"/>
                <a:gd name="f11" fmla="+- 0 0 -90"/>
                <a:gd name="f12" fmla="*/ f3 1 652607"/>
                <a:gd name="f13" fmla="*/ f4 1 652607"/>
                <a:gd name="f14" fmla="+- f6 0 f5"/>
                <a:gd name="f15" fmla="*/ f11 f0 1"/>
                <a:gd name="f16" fmla="*/ f14 1 652607"/>
                <a:gd name="f17" fmla="*/ 0 f14 1"/>
                <a:gd name="f18" fmla="*/ 358934 f14 1"/>
                <a:gd name="f19" fmla="*/ 146837 f14 1"/>
                <a:gd name="f20" fmla="*/ 505770 f14 1"/>
                <a:gd name="f21" fmla="*/ 652607 f14 1"/>
                <a:gd name="f22" fmla="*/ 326304 f14 1"/>
                <a:gd name="f23" fmla="*/ f15 1 f2"/>
                <a:gd name="f24" fmla="*/ f17 1 652607"/>
                <a:gd name="f25" fmla="*/ f18 1 652607"/>
                <a:gd name="f26" fmla="*/ f19 1 652607"/>
                <a:gd name="f27" fmla="*/ f20 1 652607"/>
                <a:gd name="f28" fmla="*/ f21 1 652607"/>
                <a:gd name="f29" fmla="*/ f22 1 652607"/>
                <a:gd name="f30" fmla="*/ f5 1 f16"/>
                <a:gd name="f31" fmla="*/ f6 1 f16"/>
                <a:gd name="f32" fmla="+- f23 0 f1"/>
                <a:gd name="f33" fmla="*/ f24 1 f16"/>
                <a:gd name="f34" fmla="*/ f25 1 f16"/>
                <a:gd name="f35" fmla="*/ f26 1 f16"/>
                <a:gd name="f36" fmla="*/ f27 1 f16"/>
                <a:gd name="f37" fmla="*/ f28 1 f16"/>
                <a:gd name="f38" fmla="*/ f29 1 f16"/>
                <a:gd name="f39" fmla="*/ f30 f12 1"/>
                <a:gd name="f40" fmla="*/ f31 f12 1"/>
                <a:gd name="f41" fmla="*/ f31 f13 1"/>
                <a:gd name="f42" fmla="*/ f30 f13 1"/>
                <a:gd name="f43" fmla="*/ f33 f12 1"/>
                <a:gd name="f44" fmla="*/ f34 f13 1"/>
                <a:gd name="f45" fmla="*/ f35 f12 1"/>
                <a:gd name="f46" fmla="*/ f33 f13 1"/>
                <a:gd name="f47" fmla="*/ f36 f12 1"/>
                <a:gd name="f48" fmla="*/ f37 f12 1"/>
                <a:gd name="f49" fmla="*/ f38 f12 1"/>
                <a:gd name="f50" fmla="*/ f37 f13 1"/>
              </a:gdLst>
              <a:ahLst/>
              <a:cxnLst>
                <a:cxn ang="3cd4">
                  <a:pos x="hc" y="t"/>
                </a:cxn>
                <a:cxn ang="0">
                  <a:pos x="r" y="vc"/>
                </a:cxn>
                <a:cxn ang="cd4">
                  <a:pos x="hc" y="b"/>
                </a:cxn>
                <a:cxn ang="cd2">
                  <a:pos x="l" y="vc"/>
                </a:cxn>
                <a:cxn ang="f32">
                  <a:pos x="f43" y="f44"/>
                </a:cxn>
                <a:cxn ang="f32">
                  <a:pos x="f45" y="f44"/>
                </a:cxn>
                <a:cxn ang="f32">
                  <a:pos x="f45" y="f46"/>
                </a:cxn>
                <a:cxn ang="f32">
                  <a:pos x="f47" y="f46"/>
                </a:cxn>
                <a:cxn ang="f32">
                  <a:pos x="f47" y="f44"/>
                </a:cxn>
                <a:cxn ang="f32">
                  <a:pos x="f48" y="f44"/>
                </a:cxn>
                <a:cxn ang="f32">
                  <a:pos x="f49" y="f50"/>
                </a:cxn>
                <a:cxn ang="f32">
                  <a:pos x="f43" y="f44"/>
                </a:cxn>
              </a:cxnLst>
              <a:rect l="f39" t="f42" r="f40" b="f41"/>
              <a:pathLst>
                <a:path w="652607" h="652607">
                  <a:moveTo>
                    <a:pt x="f5" y="f7"/>
                  </a:moveTo>
                  <a:lnTo>
                    <a:pt x="f8" y="f7"/>
                  </a:lnTo>
                  <a:lnTo>
                    <a:pt x="f8" y="f5"/>
                  </a:lnTo>
                  <a:lnTo>
                    <a:pt x="f9" y="f5"/>
                  </a:lnTo>
                  <a:lnTo>
                    <a:pt x="f9" y="f7"/>
                  </a:lnTo>
                  <a:lnTo>
                    <a:pt x="f6" y="f7"/>
                  </a:lnTo>
                  <a:lnTo>
                    <a:pt x="f10" y="f6"/>
                  </a:lnTo>
                  <a:lnTo>
                    <a:pt x="f5" y="f7"/>
                  </a:lnTo>
                  <a:close/>
                </a:path>
              </a:pathLst>
            </a:custGeom>
            <a:solidFill>
              <a:srgbClr val="DED4D4">
                <a:alpha val="90000"/>
              </a:srgbClr>
            </a:solidFill>
            <a:ln w="12701" cap="flat">
              <a:solidFill>
                <a:srgbClr val="DED4D4">
                  <a:alpha val="90000"/>
                </a:srgbClr>
              </a:solidFill>
              <a:prstDash val="solid"/>
              <a:miter/>
            </a:ln>
          </p:spPr>
          <p:txBody>
            <a:bodyPr vert="horz" wrap="square" lIns="183666" tIns="36832" rIns="183666" bIns="198351" anchor="ctr" anchorCtr="1" compatLnSpc="1">
              <a:noAutofit/>
            </a:bodyPr>
            <a:lstStyle/>
            <a:p>
              <a:pPr marL="0" marR="0" lvl="0" indent="0" algn="ctr" defTabSz="1289047" rtl="0" fontAlgn="auto" hangingPunct="1">
                <a:lnSpc>
                  <a:spcPct val="90000"/>
                </a:lnSpc>
                <a:spcBef>
                  <a:spcPts val="0"/>
                </a:spcBef>
                <a:spcAft>
                  <a:spcPts val="1200"/>
                </a:spcAft>
                <a:buNone/>
                <a:tabLst/>
                <a:defRPr sz="1800" b="0" i="0" u="none" strike="noStrike" kern="0" cap="none" spc="0" baseline="0">
                  <a:solidFill>
                    <a:srgbClr val="000000"/>
                  </a:solidFill>
                  <a:uFillTx/>
                </a:defRPr>
              </a:pPr>
              <a:endParaRPr lang="en-US" sz="2900" b="0" i="0" u="none" strike="noStrike" kern="1200" cap="none" spc="0" baseline="0">
                <a:solidFill>
                  <a:srgbClr val="000000"/>
                </a:solidFill>
                <a:uFillTx/>
                <a:latin typeface="Avenir Next LT Pr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64640">
              <a:srgbClr val="FFD687"/>
            </a:gs>
            <a:gs pos="12000">
              <a:schemeClr val="accent4">
                <a:lumMod val="20000"/>
                <a:lumOff val="80000"/>
              </a:schemeClr>
            </a:gs>
            <a:gs pos="48000">
              <a:schemeClr val="accent4">
                <a:lumMod val="105000"/>
                <a:satMod val="103000"/>
                <a:tint val="73000"/>
              </a:schemeClr>
            </a:gs>
            <a:gs pos="100000">
              <a:schemeClr val="accent4">
                <a:lumMod val="105000"/>
                <a:satMod val="109000"/>
                <a:tint val="81000"/>
              </a:schemeClr>
            </a:gs>
          </a:gsLst>
          <a:lin ang="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F4246-2DA9-BFBE-44E5-CE6ADBEFD7F0}"/>
              </a:ext>
            </a:extLst>
          </p:cNvPr>
          <p:cNvSpPr>
            <a:spLocks noGrp="1"/>
          </p:cNvSpPr>
          <p:nvPr>
            <p:ph type="title"/>
          </p:nvPr>
        </p:nvSpPr>
        <p:spPr/>
        <p:txBody>
          <a:bodyPr>
            <a:normAutofit fontScale="90000"/>
          </a:bodyPr>
          <a:lstStyle/>
          <a:p>
            <a:r>
              <a:rPr lang="en-US" sz="4000" b="1" dirty="0">
                <a:latin typeface="Copperplate Gothic Bold" panose="020E0705020206020404" pitchFamily="34" charset="0"/>
              </a:rPr>
              <a:t>CLOSING PRICE vs TIME CHART (100MA</a:t>
            </a:r>
            <a:r>
              <a:rPr lang="en-US" sz="4000" dirty="0">
                <a:latin typeface="Copperplate Gothic Bold" panose="020E0705020206020404" pitchFamily="34" charset="0"/>
              </a:rPr>
              <a:t>)</a:t>
            </a:r>
            <a:endParaRPr lang="en-IN" dirty="0">
              <a:latin typeface="Copperplate Gothic Bold" panose="020E0705020206020404" pitchFamily="34" charset="0"/>
            </a:endParaRPr>
          </a:p>
        </p:txBody>
      </p:sp>
      <p:sp>
        <p:nvSpPr>
          <p:cNvPr id="6" name="TextBox 5">
            <a:extLst>
              <a:ext uri="{FF2B5EF4-FFF2-40B4-BE49-F238E27FC236}">
                <a16:creationId xmlns:a16="http://schemas.microsoft.com/office/drawing/2014/main" id="{31DFAFBA-EC22-65C5-5695-467537BAFCCF}"/>
              </a:ext>
            </a:extLst>
          </p:cNvPr>
          <p:cNvSpPr txBox="1"/>
          <p:nvPr/>
        </p:nvSpPr>
        <p:spPr>
          <a:xfrm>
            <a:off x="205273" y="3535044"/>
            <a:ext cx="4460033" cy="1246495"/>
          </a:xfrm>
          <a:prstGeom prst="rect">
            <a:avLst/>
          </a:prstGeom>
          <a:noFill/>
        </p:spPr>
        <p:txBody>
          <a:bodyPr wrap="square">
            <a:spAutoFit/>
          </a:bodyPr>
          <a:lstStyle/>
          <a:p>
            <a:pPr indent="-228600">
              <a:buFontTx/>
              <a:buChar char="•"/>
            </a:pPr>
            <a:r>
              <a:rPr lang="en-US" sz="2500" dirty="0"/>
              <a:t>After fetching the data of the searched stock we got this graph </a:t>
            </a:r>
          </a:p>
          <a:p>
            <a:pPr lvl="0" indent="-228600">
              <a:buChar char="•"/>
            </a:pPr>
            <a:endParaRPr lang="en-US" sz="2500" dirty="0"/>
          </a:p>
        </p:txBody>
      </p:sp>
      <p:pic>
        <p:nvPicPr>
          <p:cNvPr id="10" name="Content Placeholder 9">
            <a:extLst>
              <a:ext uri="{FF2B5EF4-FFF2-40B4-BE49-F238E27FC236}">
                <a16:creationId xmlns:a16="http://schemas.microsoft.com/office/drawing/2014/main" id="{C065F8C2-9C12-FF81-F41E-A088A0C01A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5680" y="2062065"/>
            <a:ext cx="7263921" cy="4730621"/>
          </a:xfrm>
        </p:spPr>
      </p:pic>
    </p:spTree>
    <p:extLst>
      <p:ext uri="{BB962C8B-B14F-4D97-AF65-F5344CB8AC3E}">
        <p14:creationId xmlns:p14="http://schemas.microsoft.com/office/powerpoint/2010/main" val="2839434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64640">
              <a:srgbClr val="FFD687"/>
            </a:gs>
            <a:gs pos="12000">
              <a:schemeClr val="accent4">
                <a:lumMod val="20000"/>
                <a:lumOff val="80000"/>
              </a:schemeClr>
            </a:gs>
            <a:gs pos="48000">
              <a:schemeClr val="accent4">
                <a:lumMod val="105000"/>
                <a:satMod val="103000"/>
                <a:tint val="73000"/>
              </a:schemeClr>
            </a:gs>
            <a:gs pos="100000">
              <a:schemeClr val="accent4">
                <a:lumMod val="105000"/>
                <a:satMod val="109000"/>
                <a:tint val="81000"/>
              </a:schemeClr>
            </a:gs>
          </a:gsLst>
          <a:lin ang="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E1F00-6BF4-2525-0143-CFC17C2294D4}"/>
              </a:ext>
            </a:extLst>
          </p:cNvPr>
          <p:cNvSpPr>
            <a:spLocks noGrp="1"/>
          </p:cNvSpPr>
          <p:nvPr>
            <p:ph type="title"/>
          </p:nvPr>
        </p:nvSpPr>
        <p:spPr/>
        <p:txBody>
          <a:bodyPr>
            <a:normAutofit fontScale="90000"/>
          </a:bodyPr>
          <a:lstStyle/>
          <a:p>
            <a:r>
              <a:rPr lang="en-US" sz="4400" b="1" dirty="0">
                <a:latin typeface="Copperplate Gothic Bold" panose="020E0705020206020404" pitchFamily="34" charset="0"/>
              </a:rPr>
              <a:t>CLOSING</a:t>
            </a:r>
            <a:r>
              <a:rPr lang="en-US" sz="4000" b="1" dirty="0">
                <a:latin typeface="Copperplate Gothic Bold" panose="020E0705020206020404" pitchFamily="34" charset="0"/>
              </a:rPr>
              <a:t> PRICE vs TIME CHART (100MA AND 200MA</a:t>
            </a:r>
            <a:r>
              <a:rPr lang="en-US" sz="4000" dirty="0">
                <a:latin typeface="Copperplate Gothic Bold" panose="020E0705020206020404" pitchFamily="34" charset="0"/>
              </a:rPr>
              <a:t>)</a:t>
            </a:r>
            <a:br>
              <a:rPr lang="en-US" sz="4000" dirty="0">
                <a:latin typeface="Copperplate Gothic Bold" panose="020E0705020206020404" pitchFamily="34" charset="0"/>
              </a:rPr>
            </a:br>
            <a:endParaRPr lang="en-IN" dirty="0">
              <a:latin typeface="Copperplate Gothic Bold" panose="020E0705020206020404" pitchFamily="34" charset="0"/>
            </a:endParaRPr>
          </a:p>
        </p:txBody>
      </p:sp>
      <p:pic>
        <p:nvPicPr>
          <p:cNvPr id="10" name="Content Placeholder 9">
            <a:extLst>
              <a:ext uri="{FF2B5EF4-FFF2-40B4-BE49-F238E27FC236}">
                <a16:creationId xmlns:a16="http://schemas.microsoft.com/office/drawing/2014/main" id="{66FA011E-4132-2641-95FA-6C79D1D9DF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6801" y="2052735"/>
            <a:ext cx="7165184" cy="4805265"/>
          </a:xfrm>
        </p:spPr>
      </p:pic>
      <p:sp>
        <p:nvSpPr>
          <p:cNvPr id="8" name="TextBox 7">
            <a:extLst>
              <a:ext uri="{FF2B5EF4-FFF2-40B4-BE49-F238E27FC236}">
                <a16:creationId xmlns:a16="http://schemas.microsoft.com/office/drawing/2014/main" id="{1DC06C8E-F947-D8E6-57FE-ABA1E8C97299}"/>
              </a:ext>
            </a:extLst>
          </p:cNvPr>
          <p:cNvSpPr txBox="1"/>
          <p:nvPr/>
        </p:nvSpPr>
        <p:spPr>
          <a:xfrm>
            <a:off x="391886" y="2985796"/>
            <a:ext cx="3995288" cy="1523494"/>
          </a:xfrm>
          <a:prstGeom prst="rect">
            <a:avLst/>
          </a:prstGeom>
          <a:noFill/>
        </p:spPr>
        <p:txBody>
          <a:bodyPr wrap="square" rtlCol="0">
            <a:spAutoFit/>
          </a:bodyPr>
          <a:lstStyle/>
          <a:p>
            <a:r>
              <a:rPr lang="en-US" sz="2500" dirty="0"/>
              <a:t>After fetching the data of the searched stock we got this graph </a:t>
            </a:r>
          </a:p>
          <a:p>
            <a:endParaRPr lang="en-IN" dirty="0"/>
          </a:p>
        </p:txBody>
      </p:sp>
    </p:spTree>
    <p:extLst>
      <p:ext uri="{BB962C8B-B14F-4D97-AF65-F5344CB8AC3E}">
        <p14:creationId xmlns:p14="http://schemas.microsoft.com/office/powerpoint/2010/main" val="567279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21">
    <p:bg>
      <p:bgPr>
        <a:gradFill flip="none" rotWithShape="1">
          <a:gsLst>
            <a:gs pos="64640">
              <a:srgbClr val="FFD687"/>
            </a:gs>
            <a:gs pos="12000">
              <a:schemeClr val="accent4">
                <a:lumMod val="20000"/>
                <a:lumOff val="80000"/>
              </a:schemeClr>
            </a:gs>
            <a:gs pos="48000">
              <a:schemeClr val="accent4">
                <a:lumMod val="105000"/>
                <a:satMod val="103000"/>
                <a:tint val="73000"/>
              </a:schemeClr>
            </a:gs>
            <a:gs pos="100000">
              <a:schemeClr val="accent4">
                <a:lumMod val="105000"/>
                <a:satMod val="109000"/>
                <a:tint val="81000"/>
              </a:schemeClr>
            </a:gs>
          </a:gsLst>
          <a:lin ang="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AD5BC-4D11-DAAE-93BD-70837760B45E}"/>
              </a:ext>
            </a:extLst>
          </p:cNvPr>
          <p:cNvSpPr txBox="1">
            <a:spLocks noGrp="1"/>
          </p:cNvSpPr>
          <p:nvPr>
            <p:ph type="title"/>
          </p:nvPr>
        </p:nvSpPr>
        <p:spPr/>
        <p:txBody>
          <a:bodyPr/>
          <a:lstStyle/>
          <a:p>
            <a:pPr lvl="0"/>
            <a:r>
              <a:rPr lang="en-US" b="1" dirty="0">
                <a:latin typeface="Copperplate Gothic Bold" panose="020E0705020206020404" pitchFamily="34" charset="0"/>
              </a:rPr>
              <a:t>PREDICTED vs ORIGINAL</a:t>
            </a:r>
          </a:p>
        </p:txBody>
      </p:sp>
      <p:pic>
        <p:nvPicPr>
          <p:cNvPr id="3" name="Content Placeholder 6">
            <a:extLst>
              <a:ext uri="{FF2B5EF4-FFF2-40B4-BE49-F238E27FC236}">
                <a16:creationId xmlns:a16="http://schemas.microsoft.com/office/drawing/2014/main" id="{9421562C-E018-A1EE-5D4D-4FA872037526}"/>
              </a:ext>
            </a:extLst>
          </p:cNvPr>
          <p:cNvPicPr>
            <a:picLocks noGrp="1" noChangeAspect="1"/>
          </p:cNvPicPr>
          <p:nvPr>
            <p:ph idx="1"/>
          </p:nvPr>
        </p:nvPicPr>
        <p:blipFill>
          <a:blip r:embed="rId2"/>
          <a:stretch>
            <a:fillRect/>
          </a:stretch>
        </p:blipFill>
        <p:spPr>
          <a:xfrm>
            <a:off x="5432703" y="2118049"/>
            <a:ext cx="6566463" cy="4657841"/>
          </a:xfrm>
        </p:spPr>
      </p:pic>
      <p:sp>
        <p:nvSpPr>
          <p:cNvPr id="4" name="TextBox 7">
            <a:extLst>
              <a:ext uri="{FF2B5EF4-FFF2-40B4-BE49-F238E27FC236}">
                <a16:creationId xmlns:a16="http://schemas.microsoft.com/office/drawing/2014/main" id="{01AAC00B-3A95-90FC-EC79-D94765F63449}"/>
              </a:ext>
            </a:extLst>
          </p:cNvPr>
          <p:cNvSpPr txBox="1"/>
          <p:nvPr/>
        </p:nvSpPr>
        <p:spPr>
          <a:xfrm>
            <a:off x="1115568" y="2478088"/>
            <a:ext cx="3727021" cy="193529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N" sz="1800" b="0" i="0" u="none" strike="noStrike" kern="1200" cap="none" spc="0" baseline="0">
              <a:solidFill>
                <a:srgbClr val="000000"/>
              </a:solidFill>
              <a:uFillTx/>
              <a:latin typeface="Calibri"/>
            </a:endParaRPr>
          </a:p>
        </p:txBody>
      </p:sp>
      <p:sp>
        <p:nvSpPr>
          <p:cNvPr id="5" name="TextBox 8">
            <a:extLst>
              <a:ext uri="{FF2B5EF4-FFF2-40B4-BE49-F238E27FC236}">
                <a16:creationId xmlns:a16="http://schemas.microsoft.com/office/drawing/2014/main" id="{DC7ACCAF-D45F-50FF-76DC-7D27CFD8E5B2}"/>
              </a:ext>
            </a:extLst>
          </p:cNvPr>
          <p:cNvSpPr txBox="1"/>
          <p:nvPr/>
        </p:nvSpPr>
        <p:spPr>
          <a:xfrm>
            <a:off x="593636" y="2936047"/>
            <a:ext cx="4544010" cy="240065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500" b="0" i="0" u="none" strike="noStrike" kern="1200" cap="none" spc="0" baseline="0" dirty="0">
                <a:solidFill>
                  <a:srgbClr val="000000"/>
                </a:solidFill>
                <a:uFillTx/>
                <a:latin typeface="Calibri"/>
              </a:rPr>
              <a:t>The prediction methods can be roughly divided into two categories , statistical methods and artificial intelligence methods. They used Long short -term memory network (LSTM).</a:t>
            </a:r>
            <a:endParaRPr lang="en-IN" sz="2500" b="0" i="0" u="none" strike="noStrike" kern="1200" cap="none" spc="0" baseline="0" dirty="0">
              <a:solidFill>
                <a:srgbClr val="000000"/>
              </a:solidFill>
              <a:uFillTx/>
              <a:latin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775A-1F58-BA30-49B2-3B930E276DE5}"/>
              </a:ext>
            </a:extLst>
          </p:cNvPr>
          <p:cNvSpPr txBox="1">
            <a:spLocks noGrp="1"/>
          </p:cNvSpPr>
          <p:nvPr>
            <p:ph type="title"/>
          </p:nvPr>
        </p:nvSpPr>
        <p:spPr>
          <a:gradFill flip="none" rotWithShape="1">
            <a:gsLst>
              <a:gs pos="64640">
                <a:srgbClr val="FFD687"/>
              </a:gs>
              <a:gs pos="12000">
                <a:schemeClr val="accent4">
                  <a:lumMod val="20000"/>
                  <a:lumOff val="80000"/>
                </a:schemeClr>
              </a:gs>
              <a:gs pos="48000">
                <a:schemeClr val="accent4">
                  <a:lumMod val="105000"/>
                  <a:satMod val="103000"/>
                  <a:tint val="73000"/>
                </a:schemeClr>
              </a:gs>
              <a:gs pos="100000">
                <a:schemeClr val="accent4">
                  <a:lumMod val="105000"/>
                  <a:satMod val="109000"/>
                  <a:tint val="81000"/>
                </a:schemeClr>
              </a:gs>
            </a:gsLst>
            <a:lin ang="5400000" scaled="1"/>
            <a:tileRect/>
          </a:gradFill>
        </p:spPr>
        <p:txBody>
          <a:bodyPr/>
          <a:lstStyle/>
          <a:p>
            <a:pPr lvl="0"/>
            <a:r>
              <a:rPr lang="en-US" b="1" dirty="0">
                <a:latin typeface="Engravers MT" panose="02090707080505020304" pitchFamily="18" charset="0"/>
              </a:rPr>
              <a:t>Future </a:t>
            </a:r>
            <a:r>
              <a:rPr lang="en-US" b="1" dirty="0"/>
              <a:t> </a:t>
            </a:r>
            <a:r>
              <a:rPr lang="en-US" b="1" dirty="0">
                <a:latin typeface="Engravers MT" panose="02090707080505020304" pitchFamily="18" charset="0"/>
              </a:rPr>
              <a:t>Scope</a:t>
            </a:r>
            <a:endParaRPr lang="en-IN" b="1" dirty="0">
              <a:latin typeface="Engravers MT" panose="02090707080505020304" pitchFamily="18" charset="0"/>
            </a:endParaRPr>
          </a:p>
        </p:txBody>
      </p:sp>
      <p:sp>
        <p:nvSpPr>
          <p:cNvPr id="3" name="Content Placeholder 2">
            <a:extLst>
              <a:ext uri="{FF2B5EF4-FFF2-40B4-BE49-F238E27FC236}">
                <a16:creationId xmlns:a16="http://schemas.microsoft.com/office/drawing/2014/main" id="{3C15D5CF-B82C-260B-9BD1-04BDD49A9A93}"/>
              </a:ext>
            </a:extLst>
          </p:cNvPr>
          <p:cNvSpPr txBox="1">
            <a:spLocks noGrp="1"/>
          </p:cNvSpPr>
          <p:nvPr>
            <p:ph idx="1"/>
          </p:nvPr>
        </p:nvSpPr>
        <p:spPr/>
        <p:txBody>
          <a:bodyPr>
            <a:normAutofit/>
          </a:bodyPr>
          <a:lstStyle/>
          <a:p>
            <a:pPr lvl="0"/>
            <a:r>
              <a:rPr lang="en-US" sz="1800" dirty="0"/>
              <a:t>Enhanced Predictive Models: Machine learning algorithms have already been applied to stock market prediction with varying degrees of success. We can explore advanced machine learning techniques such as deep learning, reinforcement learning, and ensemble methods to improve the accuracy and reliability of stock market predictions.</a:t>
            </a:r>
          </a:p>
          <a:p>
            <a:pPr lvl="0"/>
            <a:r>
              <a:rPr lang="en-US" sz="1800" dirty="0"/>
              <a:t>Integration of Alternative Data Sources: Traditionally, stock market prediction models have relied on historical stock price data and financial indicators. The future scope lies in integrating alternative data sources such as social media sentiment analysis, news sentiment analysis, satellite imagery, and web scraping. Incorporating these diverse data sources can provide additional insights and improve the predictive capabilities of machine learning models.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01B0-48B9-BAC1-E906-B92D87E4FA0D}"/>
              </a:ext>
            </a:extLst>
          </p:cNvPr>
          <p:cNvSpPr txBox="1">
            <a:spLocks noGrp="1"/>
          </p:cNvSpPr>
          <p:nvPr>
            <p:ph type="title"/>
          </p:nvPr>
        </p:nvSpPr>
        <p:spPr>
          <a:gradFill>
            <a:gsLst>
              <a:gs pos="64640">
                <a:srgbClr val="FFD687"/>
              </a:gs>
              <a:gs pos="12000">
                <a:schemeClr val="accent4">
                  <a:lumMod val="20000"/>
                  <a:lumOff val="80000"/>
                </a:schemeClr>
              </a:gs>
              <a:gs pos="48000">
                <a:schemeClr val="accent4">
                  <a:lumMod val="105000"/>
                  <a:satMod val="103000"/>
                  <a:tint val="73000"/>
                </a:schemeClr>
              </a:gs>
              <a:gs pos="100000">
                <a:schemeClr val="accent4">
                  <a:lumMod val="105000"/>
                  <a:satMod val="109000"/>
                  <a:tint val="81000"/>
                </a:schemeClr>
              </a:gs>
            </a:gsLst>
            <a:lin ang="5400000" scaled="1"/>
          </a:gradFill>
        </p:spPr>
        <p:txBody>
          <a:bodyPr/>
          <a:lstStyle/>
          <a:p>
            <a:pPr lvl="0"/>
            <a:r>
              <a:rPr lang="en-US" b="1" dirty="0">
                <a:latin typeface="Engravers MT" panose="02090707080505020304" pitchFamily="18" charset="0"/>
              </a:rPr>
              <a:t>CONCLUSION</a:t>
            </a:r>
            <a:endParaRPr lang="en-IN" b="1" dirty="0">
              <a:latin typeface="Engravers MT" panose="02090707080505020304" pitchFamily="18" charset="0"/>
            </a:endParaRPr>
          </a:p>
        </p:txBody>
      </p:sp>
      <p:pic>
        <p:nvPicPr>
          <p:cNvPr id="5" name="Picture 4">
            <a:extLst>
              <a:ext uri="{FF2B5EF4-FFF2-40B4-BE49-F238E27FC236}">
                <a16:creationId xmlns:a16="http://schemas.microsoft.com/office/drawing/2014/main" id="{17367071-C7D0-ED20-0D59-3E7D4CBEAD2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1922238"/>
            <a:ext cx="12191999" cy="4935762"/>
          </a:xfrm>
          <a:prstGeom prst="rect">
            <a:avLst/>
          </a:prstGeom>
        </p:spPr>
      </p:pic>
      <p:sp>
        <p:nvSpPr>
          <p:cNvPr id="9" name="TextBox 8">
            <a:extLst>
              <a:ext uri="{FF2B5EF4-FFF2-40B4-BE49-F238E27FC236}">
                <a16:creationId xmlns:a16="http://schemas.microsoft.com/office/drawing/2014/main" id="{A3FF8B53-62FA-A2E7-0142-2B6ED4C2AF37}"/>
              </a:ext>
            </a:extLst>
          </p:cNvPr>
          <p:cNvSpPr txBox="1"/>
          <p:nvPr/>
        </p:nvSpPr>
        <p:spPr>
          <a:xfrm>
            <a:off x="1005374" y="2402546"/>
            <a:ext cx="10601908" cy="3139321"/>
          </a:xfrm>
          <a:prstGeom prst="rect">
            <a:avLst/>
          </a:prstGeom>
          <a:noFill/>
        </p:spPr>
        <p:txBody>
          <a:bodyPr wrap="square">
            <a:spAutoFit/>
          </a:bodyPr>
          <a:lstStyle/>
          <a:p>
            <a:pPr algn="just"/>
            <a:r>
              <a:rPr lang="en-US" b="0" i="0" dirty="0">
                <a:solidFill>
                  <a:srgbClr val="000000"/>
                </a:solidFill>
                <a:effectLst/>
                <a:latin typeface="Bookman Old Style" panose="02050604050505020204" pitchFamily="18" charset="0"/>
                <a:cs typeface="Dubai" panose="020B0503030403030204" pitchFamily="34" charset="-78"/>
              </a:rPr>
              <a:t>Two techniques have been utilized in this paper : LSTM and Regression, on the Yahoo finance dataset. Both the techniques have shown an improvement in the accuracy of predictions, thereby yielding positive results. </a:t>
            </a:r>
          </a:p>
          <a:p>
            <a:pPr algn="just"/>
            <a:endParaRPr lang="en-US" b="0" i="0" dirty="0">
              <a:solidFill>
                <a:srgbClr val="000000"/>
              </a:solidFill>
              <a:effectLst/>
              <a:latin typeface="Bookman Old Style" panose="02050604050505020204" pitchFamily="18" charset="0"/>
              <a:cs typeface="Dubai" panose="020B0503030403030204" pitchFamily="34" charset="-78"/>
            </a:endParaRPr>
          </a:p>
          <a:p>
            <a:pPr algn="just"/>
            <a:r>
              <a:rPr lang="en-US" b="0" i="0" dirty="0">
                <a:solidFill>
                  <a:srgbClr val="000000"/>
                </a:solidFill>
                <a:effectLst/>
                <a:latin typeface="Bookman Old Style" panose="02050604050505020204" pitchFamily="18" charset="0"/>
                <a:cs typeface="Dubai" panose="020B0503030403030204" pitchFamily="34" charset="-78"/>
              </a:rPr>
              <a:t> </a:t>
            </a:r>
          </a:p>
          <a:p>
            <a:pPr algn="just"/>
            <a:r>
              <a:rPr lang="en-US" b="0" i="0" dirty="0">
                <a:solidFill>
                  <a:srgbClr val="000000"/>
                </a:solidFill>
                <a:effectLst/>
                <a:latin typeface="Bookman Old Style" panose="02050604050505020204" pitchFamily="18" charset="0"/>
                <a:cs typeface="Dubai" panose="020B0503030403030204" pitchFamily="34" charset="-78"/>
              </a:rPr>
              <a:t>It has led to the conclusion that it is possible to predict stock market with more accuracy and efficiency using machine learning techniques.</a:t>
            </a:r>
          </a:p>
          <a:p>
            <a:pPr algn="just"/>
            <a:endParaRPr lang="en-US" b="0" i="0" dirty="0">
              <a:solidFill>
                <a:srgbClr val="000000"/>
              </a:solidFill>
              <a:effectLst/>
              <a:latin typeface="Dubai" panose="020B0503030403030204" pitchFamily="34" charset="-78"/>
              <a:cs typeface="Dubai" panose="020B0503030403030204" pitchFamily="34" charset="-78"/>
            </a:endParaRPr>
          </a:p>
          <a:p>
            <a:pPr algn="just"/>
            <a:endParaRPr lang="en-US" b="0" i="0" dirty="0">
              <a:solidFill>
                <a:srgbClr val="000000"/>
              </a:solidFill>
              <a:effectLst/>
              <a:latin typeface="Dubai" panose="020B0503030403030204" pitchFamily="34" charset="-78"/>
              <a:cs typeface="Dubai" panose="020B0503030403030204" pitchFamily="34" charset="-78"/>
            </a:endParaRPr>
          </a:p>
          <a:p>
            <a:pPr algn="just"/>
            <a:endParaRPr lang="en-US" b="0" i="0" dirty="0">
              <a:solidFill>
                <a:srgbClr val="000000"/>
              </a:solidFill>
              <a:effectLst/>
              <a:latin typeface="Dubai" panose="020B0503030403030204" pitchFamily="34" charset="-78"/>
              <a:cs typeface="Dubai" panose="020B0503030403030204" pitchFamily="34" charset="-78"/>
            </a:endParaRPr>
          </a:p>
          <a:p>
            <a:pPr algn="just"/>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22">
    <p:bg>
      <p:bgPr>
        <a:solidFill>
          <a:srgbClr val="FFFFFF"/>
        </a:solidFill>
        <a:effectLst/>
      </p:bgPr>
    </p:bg>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B998A27D-8104-A65E-762A-53AA1BC210B1}"/>
              </a:ext>
            </a:extLst>
          </p:cNvPr>
          <p:cNvSpPr>
            <a:spLocks noMove="1" noResize="1"/>
          </p:cNvSpPr>
          <p:nvPr/>
        </p:nvSpPr>
        <p:spPr>
          <a:xfrm>
            <a:off x="0" y="0"/>
            <a:ext cx="12191996" cy="6858000"/>
          </a:xfrm>
          <a:prstGeom prst="rect">
            <a:avLst/>
          </a:prstGeom>
          <a:solidFill>
            <a:srgbClr val="F5A7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 name="Rectangle 8">
            <a:extLst>
              <a:ext uri="{FF2B5EF4-FFF2-40B4-BE49-F238E27FC236}">
                <a16:creationId xmlns:a16="http://schemas.microsoft.com/office/drawing/2014/main" id="{72E8A7C1-D67C-A434-3DBA-F39985EA5E8C}"/>
              </a:ext>
            </a:extLst>
          </p:cNvPr>
          <p:cNvSpPr>
            <a:spLocks noMove="1" noResize="1"/>
          </p:cNvSpPr>
          <p:nvPr/>
        </p:nvSpPr>
        <p:spPr>
          <a:xfrm>
            <a:off x="558204" y="438857"/>
            <a:ext cx="11167448" cy="5752764"/>
          </a:xfrm>
          <a:prstGeom prst="rect">
            <a:avLst/>
          </a:prstGeom>
          <a:solidFill>
            <a:srgbClr val="F5A700"/>
          </a:solidFill>
          <a:ln w="12701" cap="flat">
            <a:solidFill>
              <a:srgbClr val="E9E9E9"/>
            </a:solidFill>
            <a:prstDash val="solid"/>
            <a:miter/>
          </a:ln>
          <a:effectLst>
            <a:outerShdw dist="38096" dir="2700000" algn="tl">
              <a:srgbClr val="D9D9D9">
                <a:alpha val="3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Rectangle 10">
            <a:extLst>
              <a:ext uri="{FF2B5EF4-FFF2-40B4-BE49-F238E27FC236}">
                <a16:creationId xmlns:a16="http://schemas.microsoft.com/office/drawing/2014/main" id="{2A908715-FFB7-6135-D31D-A37896A54589}"/>
              </a:ext>
            </a:extLst>
          </p:cNvPr>
          <p:cNvSpPr>
            <a:spLocks noMove="1" noResize="1"/>
          </p:cNvSpPr>
          <p:nvPr/>
        </p:nvSpPr>
        <p:spPr>
          <a:xfrm rot="10799991">
            <a:off x="484046" y="2720879"/>
            <a:ext cx="148288" cy="1188720"/>
          </a:xfrm>
          <a:prstGeom prst="rect">
            <a:avLst/>
          </a:prstGeom>
          <a:solidFill>
            <a:srgbClr val="F5A7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5" name="Picture 2" descr="Text&#10;&#10;Description automatically generated">
            <a:extLst>
              <a:ext uri="{FF2B5EF4-FFF2-40B4-BE49-F238E27FC236}">
                <a16:creationId xmlns:a16="http://schemas.microsoft.com/office/drawing/2014/main" id="{34236C6D-2B3F-D7AC-AE5D-8912A707ED80}"/>
              </a:ext>
            </a:extLst>
          </p:cNvPr>
          <p:cNvPicPr>
            <a:picLocks noChangeAspect="1"/>
          </p:cNvPicPr>
          <p:nvPr/>
        </p:nvPicPr>
        <p:blipFill>
          <a:blip r:embed="rId2"/>
          <a:srcRect t="24353" r="2" b="9760"/>
          <a:stretch>
            <a:fillRect/>
          </a:stretch>
        </p:blipFill>
        <p:spPr>
          <a:xfrm>
            <a:off x="879634" y="714832"/>
            <a:ext cx="10524597" cy="5200832"/>
          </a:xfrm>
          <a:prstGeom prst="rect">
            <a:avLst/>
          </a:prstGeom>
          <a:noFill/>
          <a:ln cap="flat">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4">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7FAE8A46-8BBB-FDFE-8D31-436471432CCF}"/>
              </a:ext>
            </a:extLst>
          </p:cNvPr>
          <p:cNvSpPr>
            <a:spLocks noMove="1" noResize="1"/>
          </p:cNvSpPr>
          <p:nvPr/>
        </p:nvSpPr>
        <p:spPr>
          <a:xfrm>
            <a:off x="0" y="0"/>
            <a:ext cx="12191996" cy="6858000"/>
          </a:xfrm>
          <a:prstGeom prst="rect">
            <a:avLst/>
          </a:prstGeom>
          <a:solidFill>
            <a:schemeClr val="bg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4" name="Rectangle 10">
            <a:extLst>
              <a:ext uri="{FF2B5EF4-FFF2-40B4-BE49-F238E27FC236}">
                <a16:creationId xmlns:a16="http://schemas.microsoft.com/office/drawing/2014/main" id="{861F285F-6A4C-E5BA-39E2-621C21C71590}"/>
              </a:ext>
            </a:extLst>
          </p:cNvPr>
          <p:cNvSpPr>
            <a:spLocks noMove="1" noResize="1"/>
          </p:cNvSpPr>
          <p:nvPr/>
        </p:nvSpPr>
        <p:spPr>
          <a:xfrm rot="5400013">
            <a:off x="649224" y="387943"/>
            <a:ext cx="73152" cy="548640"/>
          </a:xfrm>
          <a:prstGeom prst="rect">
            <a:avLst/>
          </a:prstGeom>
          <a:solidFill>
            <a:srgbClr val="F5A7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5" name="Rectangle 12">
            <a:extLst>
              <a:ext uri="{FF2B5EF4-FFF2-40B4-BE49-F238E27FC236}">
                <a16:creationId xmlns:a16="http://schemas.microsoft.com/office/drawing/2014/main" id="{493E1854-6E87-4511-12E5-F364CA1B191F}"/>
              </a:ext>
            </a:extLst>
          </p:cNvPr>
          <p:cNvSpPr>
            <a:spLocks noMove="1" noResize="1"/>
          </p:cNvSpPr>
          <p:nvPr/>
        </p:nvSpPr>
        <p:spPr>
          <a:xfrm>
            <a:off x="411480" y="2286000"/>
            <a:ext cx="4389120" cy="18288"/>
          </a:xfrm>
          <a:prstGeom prst="rect">
            <a:avLst/>
          </a:prstGeom>
          <a:solidFill>
            <a:srgbClr val="C9C9C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10" name="Picture 9">
            <a:extLst>
              <a:ext uri="{FF2B5EF4-FFF2-40B4-BE49-F238E27FC236}">
                <a16:creationId xmlns:a16="http://schemas.microsoft.com/office/drawing/2014/main" id="{48111EEB-372F-3661-6D8D-4CD700095788}"/>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4" y="0"/>
            <a:ext cx="12192000" cy="6858000"/>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4A33259E-86AB-CA27-E43C-C086668F73A9}"/>
              </a:ext>
            </a:extLst>
          </p:cNvPr>
          <p:cNvSpPr txBox="1"/>
          <p:nvPr/>
        </p:nvSpPr>
        <p:spPr>
          <a:xfrm>
            <a:off x="411479" y="2407920"/>
            <a:ext cx="5613401" cy="3785652"/>
          </a:xfrm>
          <a:prstGeom prst="rect">
            <a:avLst/>
          </a:prstGeom>
          <a:noFill/>
        </p:spPr>
        <p:txBody>
          <a:bodyPr wrap="square" rtlCol="0">
            <a:spAutoFit/>
          </a:bodyPr>
          <a:lstStyle/>
          <a:p>
            <a:pPr marL="457200" lvl="0" indent="-457200">
              <a:buFont typeface="Wingdings" panose="05000000000000000000" pitchFamily="2" charset="2"/>
              <a:buChar char="Ø"/>
            </a:pPr>
            <a:r>
              <a:rPr lang="en-US" sz="3000" b="1" dirty="0">
                <a:solidFill>
                  <a:schemeClr val="bg1"/>
                </a:solidFill>
                <a:latin typeface="Bahnschrift" panose="020B0502040204020203" pitchFamily="34" charset="0"/>
              </a:rPr>
              <a:t>GOAL OF THE PROJECT</a:t>
            </a:r>
          </a:p>
          <a:p>
            <a:pPr marL="457200" lvl="0" indent="-457200">
              <a:buFont typeface="Wingdings" panose="05000000000000000000" pitchFamily="2" charset="2"/>
              <a:buChar char="Ø"/>
            </a:pPr>
            <a:r>
              <a:rPr lang="en-US" sz="3000" b="1" dirty="0">
                <a:solidFill>
                  <a:schemeClr val="bg1"/>
                </a:solidFill>
                <a:latin typeface="Bahnschrift" panose="020B0502040204020203" pitchFamily="34" charset="0"/>
              </a:rPr>
              <a:t>DATASET DESCRIPTION </a:t>
            </a:r>
          </a:p>
          <a:p>
            <a:pPr marL="457200" lvl="0" indent="-457200">
              <a:buFont typeface="Wingdings" panose="05000000000000000000" pitchFamily="2" charset="2"/>
              <a:buChar char="Ø"/>
            </a:pPr>
            <a:r>
              <a:rPr lang="en-US" sz="3000" b="1" dirty="0">
                <a:solidFill>
                  <a:schemeClr val="bg1"/>
                </a:solidFill>
                <a:latin typeface="Bahnschrift" panose="020B0502040204020203" pitchFamily="34" charset="0"/>
              </a:rPr>
              <a:t>DATA PRE PROCESSING</a:t>
            </a:r>
          </a:p>
          <a:p>
            <a:pPr marL="457200" lvl="0" indent="-457200">
              <a:buFont typeface="Wingdings" panose="05000000000000000000" pitchFamily="2" charset="2"/>
              <a:buChar char="Ø"/>
            </a:pPr>
            <a:r>
              <a:rPr lang="en-US" sz="3000" b="1" dirty="0">
                <a:solidFill>
                  <a:schemeClr val="bg1"/>
                </a:solidFill>
                <a:latin typeface="Bahnschrift" panose="020B0502040204020203" pitchFamily="34" charset="0"/>
              </a:rPr>
              <a:t>DATA VISUALIZATION</a:t>
            </a:r>
          </a:p>
          <a:p>
            <a:pPr marL="457200" lvl="0" indent="-457200">
              <a:buFont typeface="Wingdings" panose="05000000000000000000" pitchFamily="2" charset="2"/>
              <a:buChar char="Ø"/>
            </a:pPr>
            <a:r>
              <a:rPr lang="en-US" sz="3000" b="1" dirty="0">
                <a:solidFill>
                  <a:schemeClr val="bg1"/>
                </a:solidFill>
                <a:latin typeface="Bahnschrift" panose="020B0502040204020203" pitchFamily="34" charset="0"/>
              </a:rPr>
              <a:t>MACHINE LEARNING MODEL</a:t>
            </a:r>
          </a:p>
          <a:p>
            <a:pPr marL="457200" lvl="0" indent="-457200">
              <a:buFont typeface="Wingdings" panose="05000000000000000000" pitchFamily="2" charset="2"/>
              <a:buChar char="Ø"/>
            </a:pPr>
            <a:r>
              <a:rPr lang="en-US" sz="3000" b="1" dirty="0">
                <a:solidFill>
                  <a:schemeClr val="bg1"/>
                </a:solidFill>
                <a:latin typeface="Bahnschrift" panose="020B0502040204020203" pitchFamily="34" charset="0"/>
              </a:rPr>
              <a:t>STOCK TREND PREDICTION EXAMPLE</a:t>
            </a:r>
          </a:p>
          <a:p>
            <a:pPr marL="457200" indent="-457200">
              <a:buFont typeface="Wingdings" panose="05000000000000000000" pitchFamily="2" charset="2"/>
              <a:buChar char="Ø"/>
            </a:pPr>
            <a:endParaRPr lang="en-IN" sz="3000" b="1" dirty="0">
              <a:latin typeface="Bahnschrift" panose="020B0502040204020203" pitchFamily="34" charset="0"/>
            </a:endParaRPr>
          </a:p>
        </p:txBody>
      </p:sp>
      <p:sp>
        <p:nvSpPr>
          <p:cNvPr id="13" name="TextBox 12">
            <a:extLst>
              <a:ext uri="{FF2B5EF4-FFF2-40B4-BE49-F238E27FC236}">
                <a16:creationId xmlns:a16="http://schemas.microsoft.com/office/drawing/2014/main" id="{02EDBBC9-623E-7E84-42B0-B74F97AF2605}"/>
              </a:ext>
            </a:extLst>
          </p:cNvPr>
          <p:cNvSpPr txBox="1"/>
          <p:nvPr/>
        </p:nvSpPr>
        <p:spPr>
          <a:xfrm>
            <a:off x="411479" y="802473"/>
            <a:ext cx="4709161" cy="1015663"/>
          </a:xfrm>
          <a:prstGeom prst="rect">
            <a:avLst/>
          </a:prstGeom>
          <a:noFill/>
        </p:spPr>
        <p:txBody>
          <a:bodyPr wrap="square" rtlCol="0">
            <a:spAutoFit/>
          </a:bodyPr>
          <a:lstStyle/>
          <a:p>
            <a:r>
              <a:rPr lang="en-US" sz="6000" b="1" dirty="0">
                <a:latin typeface="Arial Black" panose="020B0A04020102020204" pitchFamily="34" charset="0"/>
              </a:rPr>
              <a:t>OUTLINE</a:t>
            </a:r>
            <a:endParaRPr lang="en-IN" sz="6000" b="1" dirty="0">
              <a:latin typeface="Arial Black" panose="020B0A040201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41878B3C-BEE3-2314-45A4-2B06906334EC}"/>
              </a:ext>
            </a:extLst>
          </p:cNvPr>
          <p:cNvPicPr>
            <a:picLocks noChangeAspect="1"/>
          </p:cNvPicPr>
          <p:nvPr/>
        </p:nvPicPr>
        <p:blipFill>
          <a:blip r:embed="rId2"/>
          <a:stretch>
            <a:fillRect/>
          </a:stretch>
        </p:blipFill>
        <p:spPr>
          <a:xfrm>
            <a:off x="498610" y="274580"/>
            <a:ext cx="10435087" cy="5970867"/>
          </a:xfrm>
          <a:prstGeom prst="rect">
            <a:avLst/>
          </a:prstGeom>
          <a:noFill/>
          <a:ln cap="flat">
            <a:noFill/>
          </a:ln>
        </p:spPr>
      </p:pic>
      <p:sp>
        <p:nvSpPr>
          <p:cNvPr id="4" name="Speech Bubble: Oval 3">
            <a:extLst>
              <a:ext uri="{FF2B5EF4-FFF2-40B4-BE49-F238E27FC236}">
                <a16:creationId xmlns:a16="http://schemas.microsoft.com/office/drawing/2014/main" id="{95AA1BED-4078-2349-EDF8-5874995111DE}"/>
              </a:ext>
            </a:extLst>
          </p:cNvPr>
          <p:cNvSpPr/>
          <p:nvPr/>
        </p:nvSpPr>
        <p:spPr>
          <a:xfrm>
            <a:off x="2316480" y="274580"/>
            <a:ext cx="3393440" cy="2163820"/>
          </a:xfrm>
          <a:prstGeom prst="wedgeEllipseCallout">
            <a:avLst>
              <a:gd name="adj1" fmla="val -46282"/>
              <a:gd name="adj2" fmla="val 60929"/>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71F1F7D4-FBA5-7D2E-20DE-8D6CFBE16945}"/>
              </a:ext>
            </a:extLst>
          </p:cNvPr>
          <p:cNvSpPr txBox="1"/>
          <p:nvPr/>
        </p:nvSpPr>
        <p:spPr>
          <a:xfrm>
            <a:off x="2468880" y="853440"/>
            <a:ext cx="3241040" cy="861774"/>
          </a:xfrm>
          <a:prstGeom prst="rect">
            <a:avLst/>
          </a:prstGeom>
          <a:noFill/>
        </p:spPr>
        <p:txBody>
          <a:bodyPr wrap="square" rtlCol="0">
            <a:spAutoFit/>
          </a:bodyPr>
          <a:lstStyle/>
          <a:p>
            <a:r>
              <a:rPr lang="en-US" sz="2500" b="1" dirty="0"/>
              <a:t>Should I invest in stock market………….!????</a:t>
            </a:r>
            <a:endParaRPr lang="en-IN" sz="2500" b="1" dirty="0"/>
          </a:p>
        </p:txBody>
      </p:sp>
      <p:sp>
        <p:nvSpPr>
          <p:cNvPr id="7" name="Speech Bubble: Oval 6">
            <a:extLst>
              <a:ext uri="{FF2B5EF4-FFF2-40B4-BE49-F238E27FC236}">
                <a16:creationId xmlns:a16="http://schemas.microsoft.com/office/drawing/2014/main" id="{3CAF8014-FED6-9E1E-AB73-63445393ABF2}"/>
              </a:ext>
            </a:extLst>
          </p:cNvPr>
          <p:cNvSpPr/>
          <p:nvPr/>
        </p:nvSpPr>
        <p:spPr>
          <a:xfrm>
            <a:off x="5709920" y="274580"/>
            <a:ext cx="3393440" cy="2163820"/>
          </a:xfrm>
          <a:prstGeom prst="wedgeEllipseCallout">
            <a:avLst>
              <a:gd name="adj1" fmla="val 45072"/>
              <a:gd name="adj2" fmla="val 6004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2500"/>
          </a:p>
        </p:txBody>
      </p:sp>
      <p:sp>
        <p:nvSpPr>
          <p:cNvPr id="8" name="TextBox 7">
            <a:extLst>
              <a:ext uri="{FF2B5EF4-FFF2-40B4-BE49-F238E27FC236}">
                <a16:creationId xmlns:a16="http://schemas.microsoft.com/office/drawing/2014/main" id="{95D8C618-27C4-3B32-A125-A50443D6380F}"/>
              </a:ext>
            </a:extLst>
          </p:cNvPr>
          <p:cNvSpPr txBox="1"/>
          <p:nvPr/>
        </p:nvSpPr>
        <p:spPr>
          <a:xfrm>
            <a:off x="5862320" y="733242"/>
            <a:ext cx="3393440" cy="1246495"/>
          </a:xfrm>
          <a:prstGeom prst="rect">
            <a:avLst/>
          </a:prstGeom>
          <a:noFill/>
        </p:spPr>
        <p:txBody>
          <a:bodyPr wrap="square" rtlCol="0">
            <a:spAutoFit/>
          </a:bodyPr>
          <a:lstStyle/>
          <a:p>
            <a:r>
              <a:rPr lang="en-US" sz="2500" b="1" dirty="0"/>
              <a:t>What if the companies falls and I lost all the money…????</a:t>
            </a:r>
            <a:endParaRPr lang="en-IN" sz="25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5">
    <p:bg>
      <p:bgPr>
        <a:solidFill>
          <a:srgbClr val="FFFFFF"/>
        </a:solid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2B2CEFB2-B878-590E-6050-09C9A349CC07}"/>
              </a:ext>
            </a:extLst>
          </p:cNvPr>
          <p:cNvSpPr>
            <a:spLocks noMove="1" noResize="1"/>
          </p:cNvSpPr>
          <p:nvPr/>
        </p:nvSpPr>
        <p:spPr>
          <a:xfrm>
            <a:off x="558204" y="0"/>
            <a:ext cx="11167448" cy="2018803"/>
          </a:xfrm>
          <a:prstGeom prst="rect">
            <a:avLst/>
          </a:prstGeom>
          <a:solidFill>
            <a:srgbClr val="F5A700"/>
          </a:solidFill>
          <a:ln w="9528" cap="flat">
            <a:solidFill>
              <a:srgbClr val="E9E9E9"/>
            </a:solidFill>
            <a:prstDash val="solid"/>
            <a:miter/>
          </a:ln>
          <a:effectLst>
            <a:outerShdw dist="38096" dir="2700000" algn="tl">
              <a:srgbClr val="D9D9D9">
                <a:alpha val="3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3" name="Rectangle 11">
            <a:extLst>
              <a:ext uri="{FF2B5EF4-FFF2-40B4-BE49-F238E27FC236}">
                <a16:creationId xmlns:a16="http://schemas.microsoft.com/office/drawing/2014/main" id="{08CD9FC8-DD8E-D7DF-0B78-41DA43C239BE}"/>
              </a:ext>
            </a:extLst>
          </p:cNvPr>
          <p:cNvSpPr>
            <a:spLocks noMove="1" noResize="1"/>
          </p:cNvSpPr>
          <p:nvPr/>
        </p:nvSpPr>
        <p:spPr>
          <a:xfrm>
            <a:off x="566928" y="0"/>
            <a:ext cx="11155680" cy="2011680"/>
          </a:xfrm>
          <a:prstGeom prst="rect">
            <a:avLst/>
          </a:prstGeom>
          <a:solidFill>
            <a:srgbClr val="F5A7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Rectangle 13">
            <a:extLst>
              <a:ext uri="{FF2B5EF4-FFF2-40B4-BE49-F238E27FC236}">
                <a16:creationId xmlns:a16="http://schemas.microsoft.com/office/drawing/2014/main" id="{421F1151-39FA-78AE-7F9A-12713428BE27}"/>
              </a:ext>
            </a:extLst>
          </p:cNvPr>
          <p:cNvSpPr>
            <a:spLocks noMove="1" noResize="1"/>
          </p:cNvSpPr>
          <p:nvPr/>
        </p:nvSpPr>
        <p:spPr>
          <a:xfrm>
            <a:off x="498832" y="787353"/>
            <a:ext cx="128016" cy="704088"/>
          </a:xfrm>
          <a:prstGeom prst="rect">
            <a:avLst/>
          </a:prstGeom>
          <a:solidFill>
            <a:srgbClr val="F5A7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5" name="Rectangle 15">
            <a:extLst>
              <a:ext uri="{FF2B5EF4-FFF2-40B4-BE49-F238E27FC236}">
                <a16:creationId xmlns:a16="http://schemas.microsoft.com/office/drawing/2014/main" id="{750DA0FC-93F6-81D9-8854-40F172A4D2CC}"/>
              </a:ext>
            </a:extLst>
          </p:cNvPr>
          <p:cNvSpPr>
            <a:spLocks noMove="1" noResize="1"/>
          </p:cNvSpPr>
          <p:nvPr/>
        </p:nvSpPr>
        <p:spPr>
          <a:xfrm>
            <a:off x="0" y="0"/>
            <a:ext cx="12191996" cy="6858000"/>
          </a:xfrm>
          <a:prstGeom prst="rect">
            <a:avLst/>
          </a:prstGeom>
          <a:solidFill>
            <a:schemeClr val="bg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Avenir Next LT Pro"/>
            </a:endParaRPr>
          </a:p>
        </p:txBody>
      </p:sp>
      <p:sp>
        <p:nvSpPr>
          <p:cNvPr id="6" name="Freeform: Shape 17">
            <a:extLst>
              <a:ext uri="{FF2B5EF4-FFF2-40B4-BE49-F238E27FC236}">
                <a16:creationId xmlns:a16="http://schemas.microsoft.com/office/drawing/2014/main" id="{E021ADD4-A331-C9C8-CD7D-784511E4E584}"/>
              </a:ext>
            </a:extLst>
          </p:cNvPr>
          <p:cNvSpPr>
            <a:spLocks noMove="1" noResize="1"/>
          </p:cNvSpPr>
          <p:nvPr/>
        </p:nvSpPr>
        <p:spPr>
          <a:xfrm>
            <a:off x="0" y="0"/>
            <a:ext cx="4455670" cy="6858000"/>
          </a:xfrm>
          <a:custGeom>
            <a:avLst/>
            <a:gdLst>
              <a:gd name="f0" fmla="val 10800000"/>
              <a:gd name="f1" fmla="val 5400000"/>
              <a:gd name="f2" fmla="val 180"/>
              <a:gd name="f3" fmla="val w"/>
              <a:gd name="f4" fmla="val h"/>
              <a:gd name="f5" fmla="val 0"/>
              <a:gd name="f6" fmla="val 4455673"/>
              <a:gd name="f7" fmla="val 6858000"/>
              <a:gd name="f8" fmla="val 3242695"/>
              <a:gd name="f9" fmla="val 3305678"/>
              <a:gd name="f10" fmla="val 69271"/>
              <a:gd name="f11" fmla="val 4016204"/>
              <a:gd name="f12" fmla="val 929100"/>
              <a:gd name="f13" fmla="val 2116944"/>
              <a:gd name="f14" fmla="val 3429000"/>
              <a:gd name="f15" fmla="val 4741056"/>
              <a:gd name="f16" fmla="val 5928900"/>
              <a:gd name="f17" fmla="val 6788730"/>
              <a:gd name="f18" fmla="+- 0 0 -90"/>
              <a:gd name="f19" fmla="*/ f3 1 4455673"/>
              <a:gd name="f20" fmla="*/ f4 1 6858000"/>
              <a:gd name="f21" fmla="+- f7 0 f5"/>
              <a:gd name="f22" fmla="+- f6 0 f5"/>
              <a:gd name="f23" fmla="*/ f18 f0 1"/>
              <a:gd name="f24" fmla="*/ f22 1 4455673"/>
              <a:gd name="f25" fmla="*/ f21 1 6858000"/>
              <a:gd name="f26" fmla="*/ 0 f22 1"/>
              <a:gd name="f27" fmla="*/ 0 f21 1"/>
              <a:gd name="f28" fmla="*/ 3242695 f22 1"/>
              <a:gd name="f29" fmla="*/ 3305678 f22 1"/>
              <a:gd name="f30" fmla="*/ 69271 f21 1"/>
              <a:gd name="f31" fmla="*/ 4455673 f22 1"/>
              <a:gd name="f32" fmla="*/ 3429000 f21 1"/>
              <a:gd name="f33" fmla="*/ 6788730 f21 1"/>
              <a:gd name="f34" fmla="*/ 6858000 f21 1"/>
              <a:gd name="f35" fmla="*/ f23 1 f2"/>
              <a:gd name="f36" fmla="*/ f26 1 4455673"/>
              <a:gd name="f37" fmla="*/ f27 1 6858000"/>
              <a:gd name="f38" fmla="*/ f28 1 4455673"/>
              <a:gd name="f39" fmla="*/ f29 1 4455673"/>
              <a:gd name="f40" fmla="*/ f30 1 6858000"/>
              <a:gd name="f41" fmla="*/ f31 1 4455673"/>
              <a:gd name="f42" fmla="*/ f32 1 6858000"/>
              <a:gd name="f43" fmla="*/ f33 1 6858000"/>
              <a:gd name="f44" fmla="*/ f34 1 6858000"/>
              <a:gd name="f45" fmla="*/ f5 1 f24"/>
              <a:gd name="f46" fmla="*/ f6 1 f24"/>
              <a:gd name="f47" fmla="*/ f5 1 f25"/>
              <a:gd name="f48" fmla="*/ f7 1 f25"/>
              <a:gd name="f49" fmla="+- f35 0 f1"/>
              <a:gd name="f50" fmla="*/ f36 1 f24"/>
              <a:gd name="f51" fmla="*/ f37 1 f25"/>
              <a:gd name="f52" fmla="*/ f38 1 f24"/>
              <a:gd name="f53" fmla="*/ f39 1 f24"/>
              <a:gd name="f54" fmla="*/ f40 1 f25"/>
              <a:gd name="f55" fmla="*/ f41 1 f24"/>
              <a:gd name="f56" fmla="*/ f42 1 f25"/>
              <a:gd name="f57" fmla="*/ f43 1 f25"/>
              <a:gd name="f58" fmla="*/ f44 1 f25"/>
              <a:gd name="f59" fmla="*/ f45 f19 1"/>
              <a:gd name="f60" fmla="*/ f46 f19 1"/>
              <a:gd name="f61" fmla="*/ f48 f20 1"/>
              <a:gd name="f62" fmla="*/ f47 f20 1"/>
              <a:gd name="f63" fmla="*/ f50 f19 1"/>
              <a:gd name="f64" fmla="*/ f51 f20 1"/>
              <a:gd name="f65" fmla="*/ f52 f19 1"/>
              <a:gd name="f66" fmla="*/ f53 f19 1"/>
              <a:gd name="f67" fmla="*/ f54 f20 1"/>
              <a:gd name="f68" fmla="*/ f55 f19 1"/>
              <a:gd name="f69" fmla="*/ f56 f20 1"/>
              <a:gd name="f70" fmla="*/ f57 f20 1"/>
              <a:gd name="f71" fmla="*/ f58 f20 1"/>
            </a:gdLst>
            <a:ahLst/>
            <a:cxnLst>
              <a:cxn ang="3cd4">
                <a:pos x="hc" y="t"/>
              </a:cxn>
              <a:cxn ang="0">
                <a:pos x="r" y="vc"/>
              </a:cxn>
              <a:cxn ang="cd4">
                <a:pos x="hc" y="b"/>
              </a:cxn>
              <a:cxn ang="cd2">
                <a:pos x="l" y="vc"/>
              </a:cxn>
              <a:cxn ang="f49">
                <a:pos x="f63" y="f64"/>
              </a:cxn>
              <a:cxn ang="f49">
                <a:pos x="f65" y="f64"/>
              </a:cxn>
              <a:cxn ang="f49">
                <a:pos x="f66" y="f67"/>
              </a:cxn>
              <a:cxn ang="f49">
                <a:pos x="f68" y="f69"/>
              </a:cxn>
              <a:cxn ang="f49">
                <a:pos x="f66" y="f70"/>
              </a:cxn>
              <a:cxn ang="f49">
                <a:pos x="f65" y="f71"/>
              </a:cxn>
              <a:cxn ang="f49">
                <a:pos x="f63" y="f71"/>
              </a:cxn>
            </a:cxnLst>
            <a:rect l="f59" t="f62" r="f60" b="f61"/>
            <a:pathLst>
              <a:path w="4455673" h="6858000">
                <a:moveTo>
                  <a:pt x="f5" y="f5"/>
                </a:moveTo>
                <a:lnTo>
                  <a:pt x="f8" y="f5"/>
                </a:lnTo>
                <a:lnTo>
                  <a:pt x="f9" y="f10"/>
                </a:lnTo>
                <a:cubicBezTo>
                  <a:pt x="f11" y="f12"/>
                  <a:pt x="f6" y="f13"/>
                  <a:pt x="f6" y="f14"/>
                </a:cubicBezTo>
                <a:cubicBezTo>
                  <a:pt x="f6" y="f15"/>
                  <a:pt x="f11" y="f16"/>
                  <a:pt x="f9" y="f17"/>
                </a:cubicBezTo>
                <a:lnTo>
                  <a:pt x="f8" y="f7"/>
                </a:lnTo>
                <a:lnTo>
                  <a:pt x="f5" y="f7"/>
                </a:lnTo>
                <a:close/>
              </a:path>
            </a:pathLst>
          </a:custGeom>
          <a:solidFill>
            <a:srgbClr val="F5A700"/>
          </a:solidFill>
          <a:ln w="9528" cap="flat">
            <a:solidFill>
              <a:srgbClr val="E9E9E9"/>
            </a:solidFill>
            <a:prstDash val="solid"/>
            <a:miter/>
          </a:ln>
          <a:effectLst>
            <a:outerShdw dist="38103" algn="tl">
              <a:srgbClr val="D9D9D9">
                <a:alpha val="3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7" name="Freeform: Shape 19">
            <a:extLst>
              <a:ext uri="{FF2B5EF4-FFF2-40B4-BE49-F238E27FC236}">
                <a16:creationId xmlns:a16="http://schemas.microsoft.com/office/drawing/2014/main" id="{E3A37C92-2D07-3753-B49C-211200B20125}"/>
              </a:ext>
            </a:extLst>
          </p:cNvPr>
          <p:cNvSpPr>
            <a:spLocks noMove="1" noResize="1"/>
          </p:cNvSpPr>
          <p:nvPr/>
        </p:nvSpPr>
        <p:spPr>
          <a:xfrm>
            <a:off x="0" y="0"/>
            <a:ext cx="4446526" cy="6858000"/>
          </a:xfrm>
          <a:custGeom>
            <a:avLst/>
            <a:gdLst>
              <a:gd name="f0" fmla="val 10800000"/>
              <a:gd name="f1" fmla="val 5400000"/>
              <a:gd name="f2" fmla="val 180"/>
              <a:gd name="f3" fmla="val w"/>
              <a:gd name="f4" fmla="val h"/>
              <a:gd name="f5" fmla="val 0"/>
              <a:gd name="f6" fmla="val 4446529"/>
              <a:gd name="f7" fmla="val 6858000"/>
              <a:gd name="f8" fmla="val 3233551"/>
              <a:gd name="f9" fmla="val 3296534"/>
              <a:gd name="f10" fmla="val 69271"/>
              <a:gd name="f11" fmla="val 4007060"/>
              <a:gd name="f12" fmla="val 929100"/>
              <a:gd name="f13" fmla="val 2116944"/>
              <a:gd name="f14" fmla="val 3429000"/>
              <a:gd name="f15" fmla="val 4741056"/>
              <a:gd name="f16" fmla="val 5928900"/>
              <a:gd name="f17" fmla="val 6788730"/>
              <a:gd name="f18" fmla="+- 0 0 -90"/>
              <a:gd name="f19" fmla="*/ f3 1 4446529"/>
              <a:gd name="f20" fmla="*/ f4 1 6858000"/>
              <a:gd name="f21" fmla="+- f7 0 f5"/>
              <a:gd name="f22" fmla="+- f6 0 f5"/>
              <a:gd name="f23" fmla="*/ f18 f0 1"/>
              <a:gd name="f24" fmla="*/ f22 1 4446529"/>
              <a:gd name="f25" fmla="*/ f21 1 6858000"/>
              <a:gd name="f26" fmla="*/ 0 f22 1"/>
              <a:gd name="f27" fmla="*/ 0 f21 1"/>
              <a:gd name="f28" fmla="*/ 3233551 f22 1"/>
              <a:gd name="f29" fmla="*/ 3296534 f22 1"/>
              <a:gd name="f30" fmla="*/ 69271 f21 1"/>
              <a:gd name="f31" fmla="*/ 4446529 f22 1"/>
              <a:gd name="f32" fmla="*/ 3429000 f21 1"/>
              <a:gd name="f33" fmla="*/ 6788730 f21 1"/>
              <a:gd name="f34" fmla="*/ 6858000 f21 1"/>
              <a:gd name="f35" fmla="*/ f23 1 f2"/>
              <a:gd name="f36" fmla="*/ f26 1 4446529"/>
              <a:gd name="f37" fmla="*/ f27 1 6858000"/>
              <a:gd name="f38" fmla="*/ f28 1 4446529"/>
              <a:gd name="f39" fmla="*/ f29 1 4446529"/>
              <a:gd name="f40" fmla="*/ f30 1 6858000"/>
              <a:gd name="f41" fmla="*/ f31 1 4446529"/>
              <a:gd name="f42" fmla="*/ f32 1 6858000"/>
              <a:gd name="f43" fmla="*/ f33 1 6858000"/>
              <a:gd name="f44" fmla="*/ f34 1 6858000"/>
              <a:gd name="f45" fmla="*/ f5 1 f24"/>
              <a:gd name="f46" fmla="*/ f6 1 f24"/>
              <a:gd name="f47" fmla="*/ f5 1 f25"/>
              <a:gd name="f48" fmla="*/ f7 1 f25"/>
              <a:gd name="f49" fmla="+- f35 0 f1"/>
              <a:gd name="f50" fmla="*/ f36 1 f24"/>
              <a:gd name="f51" fmla="*/ f37 1 f25"/>
              <a:gd name="f52" fmla="*/ f38 1 f24"/>
              <a:gd name="f53" fmla="*/ f39 1 f24"/>
              <a:gd name="f54" fmla="*/ f40 1 f25"/>
              <a:gd name="f55" fmla="*/ f41 1 f24"/>
              <a:gd name="f56" fmla="*/ f42 1 f25"/>
              <a:gd name="f57" fmla="*/ f43 1 f25"/>
              <a:gd name="f58" fmla="*/ f44 1 f25"/>
              <a:gd name="f59" fmla="*/ f45 f19 1"/>
              <a:gd name="f60" fmla="*/ f46 f19 1"/>
              <a:gd name="f61" fmla="*/ f48 f20 1"/>
              <a:gd name="f62" fmla="*/ f47 f20 1"/>
              <a:gd name="f63" fmla="*/ f50 f19 1"/>
              <a:gd name="f64" fmla="*/ f51 f20 1"/>
              <a:gd name="f65" fmla="*/ f52 f19 1"/>
              <a:gd name="f66" fmla="*/ f53 f19 1"/>
              <a:gd name="f67" fmla="*/ f54 f20 1"/>
              <a:gd name="f68" fmla="*/ f55 f19 1"/>
              <a:gd name="f69" fmla="*/ f56 f20 1"/>
              <a:gd name="f70" fmla="*/ f57 f20 1"/>
              <a:gd name="f71" fmla="*/ f58 f20 1"/>
            </a:gdLst>
            <a:ahLst/>
            <a:cxnLst>
              <a:cxn ang="3cd4">
                <a:pos x="hc" y="t"/>
              </a:cxn>
              <a:cxn ang="0">
                <a:pos x="r" y="vc"/>
              </a:cxn>
              <a:cxn ang="cd4">
                <a:pos x="hc" y="b"/>
              </a:cxn>
              <a:cxn ang="cd2">
                <a:pos x="l" y="vc"/>
              </a:cxn>
              <a:cxn ang="f49">
                <a:pos x="f63" y="f64"/>
              </a:cxn>
              <a:cxn ang="f49">
                <a:pos x="f65" y="f64"/>
              </a:cxn>
              <a:cxn ang="f49">
                <a:pos x="f66" y="f67"/>
              </a:cxn>
              <a:cxn ang="f49">
                <a:pos x="f68" y="f69"/>
              </a:cxn>
              <a:cxn ang="f49">
                <a:pos x="f66" y="f70"/>
              </a:cxn>
              <a:cxn ang="f49">
                <a:pos x="f65" y="f71"/>
              </a:cxn>
              <a:cxn ang="f49">
                <a:pos x="f63" y="f71"/>
              </a:cxn>
            </a:cxnLst>
            <a:rect l="f59" t="f62" r="f60" b="f61"/>
            <a:pathLst>
              <a:path w="4446529" h="6858000">
                <a:moveTo>
                  <a:pt x="f5" y="f5"/>
                </a:moveTo>
                <a:lnTo>
                  <a:pt x="f8" y="f5"/>
                </a:lnTo>
                <a:lnTo>
                  <a:pt x="f9" y="f10"/>
                </a:lnTo>
                <a:cubicBezTo>
                  <a:pt x="f11" y="f12"/>
                  <a:pt x="f6" y="f13"/>
                  <a:pt x="f6" y="f14"/>
                </a:cubicBezTo>
                <a:cubicBezTo>
                  <a:pt x="f6" y="f15"/>
                  <a:pt x="f11" y="f16"/>
                  <a:pt x="f9" y="f17"/>
                </a:cubicBezTo>
                <a:lnTo>
                  <a:pt x="f8" y="f7"/>
                </a:lnTo>
                <a:lnTo>
                  <a:pt x="f5" y="f7"/>
                </a:lnTo>
                <a:close/>
              </a:path>
            </a:pathLst>
          </a:custGeom>
          <a:solidFill>
            <a:schemeClr val="bg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10" name="Rectangle 23">
            <a:extLst>
              <a:ext uri="{FF2B5EF4-FFF2-40B4-BE49-F238E27FC236}">
                <a16:creationId xmlns:a16="http://schemas.microsoft.com/office/drawing/2014/main" id="{9EF5D086-B50A-4164-3F21-EA4B9F2E3BF5}"/>
              </a:ext>
            </a:extLst>
          </p:cNvPr>
          <p:cNvSpPr>
            <a:spLocks noMove="1" noResize="1"/>
          </p:cNvSpPr>
          <p:nvPr/>
        </p:nvSpPr>
        <p:spPr>
          <a:xfrm>
            <a:off x="395889" y="2443477"/>
            <a:ext cx="3383280" cy="18288"/>
          </a:xfrm>
          <a:prstGeom prst="rect">
            <a:avLst/>
          </a:prstGeom>
          <a:solidFill>
            <a:srgbClr val="C9C9C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14" name="Picture 13">
            <a:extLst>
              <a:ext uri="{FF2B5EF4-FFF2-40B4-BE49-F238E27FC236}">
                <a16:creationId xmlns:a16="http://schemas.microsoft.com/office/drawing/2014/main" id="{9D4C2898-F393-85BD-F8AA-027B278AFA43}"/>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Content Placeholder 15">
            <a:extLst>
              <a:ext uri="{FF2B5EF4-FFF2-40B4-BE49-F238E27FC236}">
                <a16:creationId xmlns:a16="http://schemas.microsoft.com/office/drawing/2014/main" id="{5C9BE39A-3EF7-0475-21E3-E4BA70576452}"/>
              </a:ext>
            </a:extLst>
          </p:cNvPr>
          <p:cNvSpPr>
            <a:spLocks noGrp="1"/>
          </p:cNvSpPr>
          <p:nvPr>
            <p:ph idx="2"/>
          </p:nvPr>
        </p:nvSpPr>
        <p:spPr>
          <a:xfrm>
            <a:off x="498832" y="2713734"/>
            <a:ext cx="4937760" cy="3694176"/>
          </a:xfrm>
        </p:spPr>
        <p:txBody>
          <a:bodyPr>
            <a:normAutofit fontScale="70000" lnSpcReduction="20000"/>
          </a:bodyPr>
          <a:lstStyle/>
          <a:p>
            <a:pPr lvl="0"/>
            <a:r>
              <a:rPr lang="en-US" sz="3500" dirty="0">
                <a:latin typeface="Arial" panose="020B0604020202020204" pitchFamily="34" charset="0"/>
                <a:cs typeface="Arial" panose="020B0604020202020204" pitchFamily="34" charset="0"/>
              </a:rPr>
              <a:t>This project proposes a method to predict Nifty 50 stock’s price for a trending day.</a:t>
            </a:r>
          </a:p>
          <a:p>
            <a:pPr lvl="0"/>
            <a:r>
              <a:rPr lang="en-US" sz="3500" dirty="0">
                <a:latin typeface="Arial" panose="020B0604020202020204" pitchFamily="34" charset="0"/>
                <a:cs typeface="Arial" panose="020B0604020202020204" pitchFamily="34" charset="0"/>
              </a:rPr>
              <a:t>It is an attempt to determine whether the analysis of previous index of market can efficiently help in the calculation of closing market index of a trading day.</a:t>
            </a:r>
          </a:p>
          <a:p>
            <a:endParaRPr lang="en-IN" dirty="0"/>
          </a:p>
        </p:txBody>
      </p:sp>
      <p:sp>
        <p:nvSpPr>
          <p:cNvPr id="17" name="TextBox 16">
            <a:extLst>
              <a:ext uri="{FF2B5EF4-FFF2-40B4-BE49-F238E27FC236}">
                <a16:creationId xmlns:a16="http://schemas.microsoft.com/office/drawing/2014/main" id="{C4A0DDFF-1558-A469-17A8-F27C8D9C12B0}"/>
              </a:ext>
            </a:extLst>
          </p:cNvPr>
          <p:cNvSpPr txBox="1"/>
          <p:nvPr/>
        </p:nvSpPr>
        <p:spPr>
          <a:xfrm>
            <a:off x="422346" y="308400"/>
            <a:ext cx="8185391" cy="830997"/>
          </a:xfrm>
          <a:prstGeom prst="rect">
            <a:avLst/>
          </a:prstGeom>
          <a:noFill/>
        </p:spPr>
        <p:txBody>
          <a:bodyPr wrap="square" rtlCol="0">
            <a:spAutoFit/>
          </a:bodyPr>
          <a:lstStyle/>
          <a:p>
            <a:r>
              <a:rPr lang="en-US" sz="4800" b="1" dirty="0">
                <a:latin typeface="Arial Rounded MT Bold" panose="020F0704030504030204" pitchFamily="34" charset="0"/>
              </a:rPr>
              <a:t>Goal of the project</a:t>
            </a:r>
            <a:endParaRPr lang="en-IN" sz="4800" b="1" dirty="0">
              <a:latin typeface="Arial Rounded MT Bold" panose="020F0704030504030204" pitchFamily="34" charset="0"/>
            </a:endParaRPr>
          </a:p>
        </p:txBody>
      </p:sp>
      <p:pic>
        <p:nvPicPr>
          <p:cNvPr id="19" name="Picture 18">
            <a:extLst>
              <a:ext uri="{FF2B5EF4-FFF2-40B4-BE49-F238E27FC236}">
                <a16:creationId xmlns:a16="http://schemas.microsoft.com/office/drawing/2014/main" id="{35370FDD-38B2-5ACA-7C05-4D98717181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6076" y="2713734"/>
            <a:ext cx="6205924" cy="3837432"/>
          </a:xfrm>
          <a:prstGeom prst="rect">
            <a:avLst/>
          </a:prstGeom>
        </p:spPr>
      </p:pic>
      <p:sp>
        <p:nvSpPr>
          <p:cNvPr id="8" name="TextBox 7">
            <a:extLst>
              <a:ext uri="{FF2B5EF4-FFF2-40B4-BE49-F238E27FC236}">
                <a16:creationId xmlns:a16="http://schemas.microsoft.com/office/drawing/2014/main" id="{29DCCE20-3601-90D6-7989-3B053E5C3D21}"/>
              </a:ext>
            </a:extLst>
          </p:cNvPr>
          <p:cNvSpPr txBox="1"/>
          <p:nvPr/>
        </p:nvSpPr>
        <p:spPr>
          <a:xfrm>
            <a:off x="1744824" y="1423408"/>
            <a:ext cx="9293289" cy="400110"/>
          </a:xfrm>
          <a:prstGeom prst="rect">
            <a:avLst/>
          </a:prstGeom>
          <a:noFill/>
        </p:spPr>
        <p:txBody>
          <a:bodyPr wrap="square" rtlCol="0">
            <a:spAutoFit/>
          </a:bodyPr>
          <a:lstStyle/>
          <a:p>
            <a:r>
              <a:rPr lang="en-IN" sz="2000" dirty="0">
                <a:latin typeface="Arial Black" panose="020B0A04020102020204" pitchFamily="34" charset="0"/>
              </a:rPr>
              <a:t>Stock price prediction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6">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9C68E15C-A8CB-D42A-C9DC-92DF64ED4B83}"/>
              </a:ext>
            </a:extLst>
          </p:cNvPr>
          <p:cNvSpPr>
            <a:spLocks noMove="1" noResize="1"/>
          </p:cNvSpPr>
          <p:nvPr/>
        </p:nvSpPr>
        <p:spPr>
          <a:xfrm>
            <a:off x="0" y="0"/>
            <a:ext cx="12191996" cy="6858000"/>
          </a:xfrm>
          <a:prstGeom prst="rect">
            <a:avLst/>
          </a:prstGeom>
          <a:solidFill>
            <a:schemeClr val="accent5">
              <a:lumMod val="60000"/>
              <a:lumOff val="40000"/>
            </a:scheme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 name="Title 1">
            <a:extLst>
              <a:ext uri="{FF2B5EF4-FFF2-40B4-BE49-F238E27FC236}">
                <a16:creationId xmlns:a16="http://schemas.microsoft.com/office/drawing/2014/main" id="{3C810987-83A7-0384-174B-91689AD875FA}"/>
              </a:ext>
            </a:extLst>
          </p:cNvPr>
          <p:cNvSpPr txBox="1">
            <a:spLocks noGrp="1"/>
          </p:cNvSpPr>
          <p:nvPr>
            <p:ph type="title"/>
          </p:nvPr>
        </p:nvSpPr>
        <p:spPr>
          <a:xfrm>
            <a:off x="4505321" y="0"/>
            <a:ext cx="7686679" cy="6857990"/>
          </a:xfrm>
          <a:gradFill flip="none" rotWithShape="1">
            <a:gsLst>
              <a:gs pos="69000">
                <a:srgbClr val="5B8EC5"/>
              </a:gs>
              <a:gs pos="89000">
                <a:srgbClr val="71A9DB"/>
              </a:gs>
              <a:gs pos="9000">
                <a:schemeClr val="accent4">
                  <a:lumMod val="20000"/>
                  <a:lumOff val="80000"/>
                </a:schemeClr>
              </a:gs>
              <a:gs pos="97000">
                <a:schemeClr val="accent5">
                  <a:lumMod val="0"/>
                  <a:lumOff val="100000"/>
                </a:schemeClr>
              </a:gs>
              <a:gs pos="54000">
                <a:schemeClr val="accent1">
                  <a:lumMod val="75000"/>
                </a:schemeClr>
              </a:gs>
            </a:gsLst>
            <a:lin ang="2700000" scaled="1"/>
            <a:tileRect/>
          </a:gradFill>
        </p:spPr>
        <p:txBody>
          <a:bodyPr anchor="b"/>
          <a:lstStyle/>
          <a:p>
            <a:pPr lvl="0" algn="ctr"/>
            <a:r>
              <a:rPr lang="en-US" sz="5200" b="1" dirty="0"/>
              <a:t>DATASET DESCRIPTION</a:t>
            </a:r>
            <a:br>
              <a:rPr lang="en-US" sz="5200" b="1" dirty="0"/>
            </a:br>
            <a:br>
              <a:rPr lang="en-US" sz="5200" b="1" dirty="0"/>
            </a:br>
            <a:br>
              <a:rPr lang="en-US" sz="5200" b="1" dirty="0"/>
            </a:br>
            <a:br>
              <a:rPr lang="en-US" sz="5200" b="1" dirty="0"/>
            </a:br>
            <a:br>
              <a:rPr lang="en-US" sz="5200" b="1" dirty="0"/>
            </a:br>
            <a:br>
              <a:rPr lang="en-US" sz="5200" b="1" dirty="0"/>
            </a:br>
            <a:br>
              <a:rPr lang="en-US" sz="5200" b="1" dirty="0"/>
            </a:br>
            <a:endParaRPr lang="en-US" sz="5200" b="1" dirty="0"/>
          </a:p>
        </p:txBody>
      </p:sp>
      <p:pic>
        <p:nvPicPr>
          <p:cNvPr id="4" name="Picture 4" descr="An abstract financial digital analysis">
            <a:extLst>
              <a:ext uri="{FF2B5EF4-FFF2-40B4-BE49-F238E27FC236}">
                <a16:creationId xmlns:a16="http://schemas.microsoft.com/office/drawing/2014/main" id="{2978EC4A-7831-6EE3-0E9E-4E46DB91F7BE}"/>
              </a:ext>
            </a:extLst>
          </p:cNvPr>
          <p:cNvPicPr>
            <a:picLocks noChangeAspect="1"/>
          </p:cNvPicPr>
          <p:nvPr/>
        </p:nvPicPr>
        <p:blipFill>
          <a:blip r:embed="rId2"/>
          <a:srcRect l="43377" r="20117" b="-6"/>
          <a:stretch>
            <a:fillRect/>
          </a:stretch>
        </p:blipFill>
        <p:spPr>
          <a:xfrm>
            <a:off x="18" y="9"/>
            <a:ext cx="4505303" cy="6857990"/>
          </a:xfrm>
          <a:prstGeom prst="rect">
            <a:avLst/>
          </a:prstGeom>
          <a:noFill/>
          <a:ln cap="flat">
            <a:noFill/>
          </a:ln>
        </p:spPr>
      </p:pic>
      <p:sp>
        <p:nvSpPr>
          <p:cNvPr id="6" name="Rectangle 12">
            <a:extLst>
              <a:ext uri="{FF2B5EF4-FFF2-40B4-BE49-F238E27FC236}">
                <a16:creationId xmlns:a16="http://schemas.microsoft.com/office/drawing/2014/main" id="{A5AA0494-2DC6-2146-94E4-74566688117C}"/>
              </a:ext>
            </a:extLst>
          </p:cNvPr>
          <p:cNvSpPr>
            <a:spLocks noMove="1" noResize="1"/>
          </p:cNvSpPr>
          <p:nvPr/>
        </p:nvSpPr>
        <p:spPr>
          <a:xfrm>
            <a:off x="5099270" y="2935544"/>
            <a:ext cx="6217920" cy="18288"/>
          </a:xfrm>
          <a:prstGeom prst="rect">
            <a:avLst/>
          </a:prstGeom>
          <a:solidFill>
            <a:srgbClr val="C9C9C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grpSp>
        <p:nvGrpSpPr>
          <p:cNvPr id="7" name="Content Placeholder 2">
            <a:extLst>
              <a:ext uri="{FF2B5EF4-FFF2-40B4-BE49-F238E27FC236}">
                <a16:creationId xmlns:a16="http://schemas.microsoft.com/office/drawing/2014/main" id="{FC03D939-1FCC-5F19-026A-9C123303EBE4}"/>
              </a:ext>
            </a:extLst>
          </p:cNvPr>
          <p:cNvGrpSpPr/>
          <p:nvPr/>
        </p:nvGrpSpPr>
        <p:grpSpPr>
          <a:xfrm>
            <a:off x="4673601" y="2151211"/>
            <a:ext cx="7376160" cy="4605188"/>
            <a:chOff x="5080214" y="2710854"/>
            <a:chExt cx="6272783" cy="3857747"/>
          </a:xfrm>
        </p:grpSpPr>
        <p:sp>
          <p:nvSpPr>
            <p:cNvPr id="8" name="Freeform: Shape 7">
              <a:extLst>
                <a:ext uri="{FF2B5EF4-FFF2-40B4-BE49-F238E27FC236}">
                  <a16:creationId xmlns:a16="http://schemas.microsoft.com/office/drawing/2014/main" id="{276BB5FC-F8BF-76DF-AFE9-D2C1DC039639}"/>
                </a:ext>
              </a:extLst>
            </p:cNvPr>
            <p:cNvSpPr/>
            <p:nvPr/>
          </p:nvSpPr>
          <p:spPr>
            <a:xfrm>
              <a:off x="5702307" y="2710854"/>
              <a:ext cx="5027703" cy="519387"/>
            </a:xfrm>
            <a:custGeom>
              <a:avLst/>
              <a:gdLst>
                <a:gd name="f0" fmla="val 10800000"/>
                <a:gd name="f1" fmla="val 5400000"/>
                <a:gd name="f2" fmla="val 180"/>
                <a:gd name="f3" fmla="val w"/>
                <a:gd name="f4" fmla="val h"/>
                <a:gd name="f5" fmla="val 0"/>
                <a:gd name="f6" fmla="val 6272784"/>
                <a:gd name="f7" fmla="val 311805"/>
                <a:gd name="f8" fmla="val 51969"/>
                <a:gd name="f9" fmla="val 23267"/>
                <a:gd name="f10" fmla="val 6220815"/>
                <a:gd name="f11" fmla="val 6249517"/>
                <a:gd name="f12" fmla="val 259836"/>
                <a:gd name="f13" fmla="val 288538"/>
                <a:gd name="f14" fmla="+- 0 0 -90"/>
                <a:gd name="f15" fmla="*/ f3 1 6272784"/>
                <a:gd name="f16" fmla="*/ f4 1 311805"/>
                <a:gd name="f17" fmla="+- f7 0 f5"/>
                <a:gd name="f18" fmla="+- f6 0 f5"/>
                <a:gd name="f19" fmla="*/ f14 f0 1"/>
                <a:gd name="f20" fmla="*/ f18 1 6272784"/>
                <a:gd name="f21" fmla="*/ f17 1 311805"/>
                <a:gd name="f22" fmla="*/ 0 f18 1"/>
                <a:gd name="f23" fmla="*/ 51969 f17 1"/>
                <a:gd name="f24" fmla="*/ 51969 f18 1"/>
                <a:gd name="f25" fmla="*/ 0 f17 1"/>
                <a:gd name="f26" fmla="*/ 6220815 f18 1"/>
                <a:gd name="f27" fmla="*/ 6272784 f18 1"/>
                <a:gd name="f28" fmla="*/ 259836 f17 1"/>
                <a:gd name="f29" fmla="*/ 311805 f17 1"/>
                <a:gd name="f30" fmla="*/ f19 1 f2"/>
                <a:gd name="f31" fmla="*/ f22 1 6272784"/>
                <a:gd name="f32" fmla="*/ f23 1 311805"/>
                <a:gd name="f33" fmla="*/ f24 1 6272784"/>
                <a:gd name="f34" fmla="*/ f25 1 311805"/>
                <a:gd name="f35" fmla="*/ f26 1 6272784"/>
                <a:gd name="f36" fmla="*/ f27 1 6272784"/>
                <a:gd name="f37" fmla="*/ f28 1 311805"/>
                <a:gd name="f38" fmla="*/ f29 1 311805"/>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6272784" h="311805">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chemeClr val="accent3">
                <a:lumMod val="20000"/>
                <a:lumOff val="80000"/>
              </a:schemeClr>
            </a:solidFill>
            <a:ln w="12701" cap="flat">
              <a:solidFill>
                <a:srgbClr val="FFFFFF"/>
              </a:solidFill>
              <a:prstDash val="solid"/>
              <a:miter/>
            </a:ln>
          </p:spPr>
          <p:txBody>
            <a:bodyPr vert="horz" wrap="square" lIns="64748" tIns="64748" rIns="64748" bIns="64748" anchor="ctr" anchorCtr="0" compatLnSpc="1">
              <a:noAutofit/>
            </a:bodyPr>
            <a:lstStyle/>
            <a:p>
              <a:pPr marL="0" marR="0" lvl="0" indent="0" algn="l" defTabSz="577845"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en-US" b="0" i="0" u="none" strike="noStrike" kern="1200" cap="none" spc="0" baseline="0" dirty="0">
                  <a:solidFill>
                    <a:schemeClr val="accent2">
                      <a:lumMod val="75000"/>
                    </a:schemeClr>
                  </a:solidFill>
                  <a:uFillTx/>
                </a:rPr>
                <a:t>Dataset is taken from </a:t>
              </a:r>
              <a:r>
                <a:rPr lang="en-US" b="1" i="0" u="none" strike="noStrike" kern="1200" cap="none" spc="0" baseline="0" dirty="0">
                  <a:solidFill>
                    <a:schemeClr val="accent2">
                      <a:lumMod val="75000"/>
                    </a:schemeClr>
                  </a:solidFill>
                  <a:uFillTx/>
                </a:rPr>
                <a:t>Yahoo Finance</a:t>
              </a:r>
              <a:r>
                <a:rPr lang="en-US" b="0" i="0" u="none" strike="noStrike" kern="1200" cap="none" spc="0" baseline="0" dirty="0">
                  <a:solidFill>
                    <a:schemeClr val="accent2">
                      <a:lumMod val="75000"/>
                    </a:schemeClr>
                  </a:solidFill>
                  <a:uFillTx/>
                </a:rPr>
                <a:t> through </a:t>
              </a:r>
              <a:r>
                <a:rPr lang="en-US" b="1" i="0" u="none" strike="noStrike" kern="1200" cap="none" spc="0" baseline="0" dirty="0">
                  <a:solidFill>
                    <a:schemeClr val="accent2">
                      <a:lumMod val="75000"/>
                    </a:schemeClr>
                  </a:solidFill>
                  <a:uFillTx/>
                </a:rPr>
                <a:t>API </a:t>
              </a:r>
              <a:r>
                <a:rPr lang="en-US" b="0" i="0" u="none" strike="noStrike" kern="1200" cap="none" spc="0" baseline="0" dirty="0">
                  <a:solidFill>
                    <a:schemeClr val="accent2">
                      <a:lumMod val="75000"/>
                    </a:schemeClr>
                  </a:solidFill>
                  <a:uFillTx/>
                </a:rPr>
                <a:t>connection</a:t>
              </a:r>
              <a:r>
                <a:rPr lang="en-US" b="1" i="0" u="none" strike="noStrike" kern="1200" cap="none" spc="0" baseline="0" dirty="0">
                  <a:solidFill>
                    <a:schemeClr val="accent2">
                      <a:lumMod val="75000"/>
                    </a:schemeClr>
                  </a:solidFill>
                  <a:uFillTx/>
                </a:rPr>
                <a:t> .</a:t>
              </a:r>
              <a:endParaRPr lang="en-US" b="0" i="0" u="none" strike="noStrike" kern="1200" cap="none" spc="0" baseline="0" dirty="0">
                <a:solidFill>
                  <a:schemeClr val="accent2">
                    <a:lumMod val="75000"/>
                  </a:schemeClr>
                </a:solidFill>
                <a:uFillTx/>
              </a:endParaRPr>
            </a:p>
          </p:txBody>
        </p:sp>
        <p:sp>
          <p:nvSpPr>
            <p:cNvPr id="9" name="Freeform: Shape 8">
              <a:extLst>
                <a:ext uri="{FF2B5EF4-FFF2-40B4-BE49-F238E27FC236}">
                  <a16:creationId xmlns:a16="http://schemas.microsoft.com/office/drawing/2014/main" id="{4DE96A7D-CF11-1C9C-CBD1-54713F3D2949}"/>
                </a:ext>
              </a:extLst>
            </p:cNvPr>
            <p:cNvSpPr/>
            <p:nvPr/>
          </p:nvSpPr>
          <p:spPr>
            <a:xfrm>
              <a:off x="5080214" y="3271636"/>
              <a:ext cx="6272783" cy="593962"/>
            </a:xfrm>
            <a:custGeom>
              <a:avLst/>
              <a:gdLst>
                <a:gd name="f0" fmla="val 10800000"/>
                <a:gd name="f1" fmla="val 5400000"/>
                <a:gd name="f2" fmla="val 180"/>
                <a:gd name="f3" fmla="val w"/>
                <a:gd name="f4" fmla="val h"/>
                <a:gd name="f5" fmla="val 0"/>
                <a:gd name="f6" fmla="val 6272784"/>
                <a:gd name="f7" fmla="val 311805"/>
                <a:gd name="f8" fmla="val 51969"/>
                <a:gd name="f9" fmla="val 23267"/>
                <a:gd name="f10" fmla="val 6220815"/>
                <a:gd name="f11" fmla="val 6249517"/>
                <a:gd name="f12" fmla="val 259836"/>
                <a:gd name="f13" fmla="val 288538"/>
                <a:gd name="f14" fmla="+- 0 0 -90"/>
                <a:gd name="f15" fmla="*/ f3 1 6272784"/>
                <a:gd name="f16" fmla="*/ f4 1 311805"/>
                <a:gd name="f17" fmla="+- f7 0 f5"/>
                <a:gd name="f18" fmla="+- f6 0 f5"/>
                <a:gd name="f19" fmla="*/ f14 f0 1"/>
                <a:gd name="f20" fmla="*/ f18 1 6272784"/>
                <a:gd name="f21" fmla="*/ f17 1 311805"/>
                <a:gd name="f22" fmla="*/ 0 f18 1"/>
                <a:gd name="f23" fmla="*/ 51969 f17 1"/>
                <a:gd name="f24" fmla="*/ 51969 f18 1"/>
                <a:gd name="f25" fmla="*/ 0 f17 1"/>
                <a:gd name="f26" fmla="*/ 6220815 f18 1"/>
                <a:gd name="f27" fmla="*/ 6272784 f18 1"/>
                <a:gd name="f28" fmla="*/ 259836 f17 1"/>
                <a:gd name="f29" fmla="*/ 311805 f17 1"/>
                <a:gd name="f30" fmla="*/ f19 1 f2"/>
                <a:gd name="f31" fmla="*/ f22 1 6272784"/>
                <a:gd name="f32" fmla="*/ f23 1 311805"/>
                <a:gd name="f33" fmla="*/ f24 1 6272784"/>
                <a:gd name="f34" fmla="*/ f25 1 311805"/>
                <a:gd name="f35" fmla="*/ f26 1 6272784"/>
                <a:gd name="f36" fmla="*/ f27 1 6272784"/>
                <a:gd name="f37" fmla="*/ f28 1 311805"/>
                <a:gd name="f38" fmla="*/ f29 1 311805"/>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6272784" h="311805">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chemeClr val="accent3">
                <a:lumMod val="20000"/>
                <a:lumOff val="80000"/>
              </a:schemeClr>
            </a:solidFill>
            <a:ln w="12701" cap="flat">
              <a:solidFill>
                <a:srgbClr val="FFFFFF"/>
              </a:solidFill>
              <a:prstDash val="solid"/>
              <a:miter/>
            </a:ln>
          </p:spPr>
          <p:txBody>
            <a:bodyPr vert="horz" wrap="square" lIns="64748" tIns="64748" rIns="64748" bIns="64748" anchor="ctr" anchorCtr="0" compatLnSpc="1">
              <a:noAutofit/>
            </a:bodyPr>
            <a:lstStyle/>
            <a:p>
              <a:pPr marL="0" marR="0" lvl="0" indent="0" algn="l" defTabSz="577845"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en-US" sz="2000" b="0" i="0" u="none" strike="noStrike" kern="1200" cap="none" spc="0" baseline="0" dirty="0">
                  <a:solidFill>
                    <a:schemeClr val="accent2">
                      <a:lumMod val="75000"/>
                    </a:schemeClr>
                  </a:solidFill>
                  <a:uFillTx/>
                </a:rPr>
                <a:t>The attributes of dataset are as follows: -</a:t>
              </a:r>
            </a:p>
          </p:txBody>
        </p:sp>
        <p:sp>
          <p:nvSpPr>
            <p:cNvPr id="10" name="Freeform: Shape 9">
              <a:extLst>
                <a:ext uri="{FF2B5EF4-FFF2-40B4-BE49-F238E27FC236}">
                  <a16:creationId xmlns:a16="http://schemas.microsoft.com/office/drawing/2014/main" id="{A2DF7818-0A00-D4B8-CB12-79A49E38153A}"/>
                </a:ext>
              </a:extLst>
            </p:cNvPr>
            <p:cNvSpPr/>
            <p:nvPr/>
          </p:nvSpPr>
          <p:spPr>
            <a:xfrm>
              <a:off x="5080214" y="3906993"/>
              <a:ext cx="6272783" cy="344747"/>
            </a:xfrm>
            <a:custGeom>
              <a:avLst/>
              <a:gdLst>
                <a:gd name="f0" fmla="val 10800000"/>
                <a:gd name="f1" fmla="val 5400000"/>
                <a:gd name="f2" fmla="val 180"/>
                <a:gd name="f3" fmla="val w"/>
                <a:gd name="f4" fmla="val h"/>
                <a:gd name="f5" fmla="val 0"/>
                <a:gd name="f6" fmla="val 6272784"/>
                <a:gd name="f7" fmla="val 311805"/>
                <a:gd name="f8" fmla="val 51969"/>
                <a:gd name="f9" fmla="val 23267"/>
                <a:gd name="f10" fmla="val 6220815"/>
                <a:gd name="f11" fmla="val 6249517"/>
                <a:gd name="f12" fmla="val 259836"/>
                <a:gd name="f13" fmla="val 288538"/>
                <a:gd name="f14" fmla="+- 0 0 -90"/>
                <a:gd name="f15" fmla="*/ f3 1 6272784"/>
                <a:gd name="f16" fmla="*/ f4 1 311805"/>
                <a:gd name="f17" fmla="+- f7 0 f5"/>
                <a:gd name="f18" fmla="+- f6 0 f5"/>
                <a:gd name="f19" fmla="*/ f14 f0 1"/>
                <a:gd name="f20" fmla="*/ f18 1 6272784"/>
                <a:gd name="f21" fmla="*/ f17 1 311805"/>
                <a:gd name="f22" fmla="*/ 0 f18 1"/>
                <a:gd name="f23" fmla="*/ 51969 f17 1"/>
                <a:gd name="f24" fmla="*/ 51969 f18 1"/>
                <a:gd name="f25" fmla="*/ 0 f17 1"/>
                <a:gd name="f26" fmla="*/ 6220815 f18 1"/>
                <a:gd name="f27" fmla="*/ 6272784 f18 1"/>
                <a:gd name="f28" fmla="*/ 259836 f17 1"/>
                <a:gd name="f29" fmla="*/ 311805 f17 1"/>
                <a:gd name="f30" fmla="*/ f19 1 f2"/>
                <a:gd name="f31" fmla="*/ f22 1 6272784"/>
                <a:gd name="f32" fmla="*/ f23 1 311805"/>
                <a:gd name="f33" fmla="*/ f24 1 6272784"/>
                <a:gd name="f34" fmla="*/ f25 1 311805"/>
                <a:gd name="f35" fmla="*/ f26 1 6272784"/>
                <a:gd name="f36" fmla="*/ f27 1 6272784"/>
                <a:gd name="f37" fmla="*/ f28 1 311805"/>
                <a:gd name="f38" fmla="*/ f29 1 311805"/>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6272784" h="311805">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F5A700">
                <a:alpha val="0"/>
              </a:srgbClr>
            </a:solidFill>
            <a:ln w="12701" cap="flat">
              <a:solidFill>
                <a:srgbClr val="FFFFFF"/>
              </a:solidFill>
              <a:prstDash val="solid"/>
              <a:miter/>
            </a:ln>
          </p:spPr>
          <p:txBody>
            <a:bodyPr vert="horz" wrap="square" lIns="64748" tIns="64748" rIns="64748" bIns="64748" anchor="ctr" anchorCtr="0" compatLnSpc="1">
              <a:noAutofit/>
            </a:bodyPr>
            <a:lstStyle/>
            <a:p>
              <a:pPr marL="0" marR="0" lvl="0" indent="0" algn="l" defTabSz="577845"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en-US" b="1" i="0" u="none" strike="noStrike" kern="1200" cap="none" spc="0" baseline="0" dirty="0">
                  <a:solidFill>
                    <a:srgbClr val="FFFFFF"/>
                  </a:solidFill>
                  <a:uFillTx/>
                  <a:latin typeface="Avenir Next LT Pro"/>
                </a:rPr>
                <a:t>Date</a:t>
              </a:r>
              <a:r>
                <a:rPr lang="en-US" b="0" i="0" u="none" strike="noStrike" kern="1200" cap="none" spc="0" baseline="0" dirty="0">
                  <a:solidFill>
                    <a:srgbClr val="FFFFFF"/>
                  </a:solidFill>
                  <a:uFillTx/>
                  <a:latin typeface="Avenir Next LT Pro"/>
                </a:rPr>
                <a:t> - Corresponding Date for stock values. </a:t>
              </a:r>
            </a:p>
          </p:txBody>
        </p:sp>
        <p:sp>
          <p:nvSpPr>
            <p:cNvPr id="11" name="Freeform: Shape 10">
              <a:extLst>
                <a:ext uri="{FF2B5EF4-FFF2-40B4-BE49-F238E27FC236}">
                  <a16:creationId xmlns:a16="http://schemas.microsoft.com/office/drawing/2014/main" id="{7EE7FC97-6719-3F41-F0A4-66ACAD19380B}"/>
                </a:ext>
              </a:extLst>
            </p:cNvPr>
            <p:cNvSpPr/>
            <p:nvPr/>
          </p:nvSpPr>
          <p:spPr>
            <a:xfrm>
              <a:off x="5080214" y="4293135"/>
              <a:ext cx="6272783" cy="344747"/>
            </a:xfrm>
            <a:custGeom>
              <a:avLst/>
              <a:gdLst>
                <a:gd name="f0" fmla="val 10800000"/>
                <a:gd name="f1" fmla="val 5400000"/>
                <a:gd name="f2" fmla="val 180"/>
                <a:gd name="f3" fmla="val w"/>
                <a:gd name="f4" fmla="val h"/>
                <a:gd name="f5" fmla="val 0"/>
                <a:gd name="f6" fmla="val 6272784"/>
                <a:gd name="f7" fmla="val 311805"/>
                <a:gd name="f8" fmla="val 51969"/>
                <a:gd name="f9" fmla="val 23267"/>
                <a:gd name="f10" fmla="val 6220815"/>
                <a:gd name="f11" fmla="val 6249517"/>
                <a:gd name="f12" fmla="val 259836"/>
                <a:gd name="f13" fmla="val 288538"/>
                <a:gd name="f14" fmla="+- 0 0 -90"/>
                <a:gd name="f15" fmla="*/ f3 1 6272784"/>
                <a:gd name="f16" fmla="*/ f4 1 311805"/>
                <a:gd name="f17" fmla="+- f7 0 f5"/>
                <a:gd name="f18" fmla="+- f6 0 f5"/>
                <a:gd name="f19" fmla="*/ f14 f0 1"/>
                <a:gd name="f20" fmla="*/ f18 1 6272784"/>
                <a:gd name="f21" fmla="*/ f17 1 311805"/>
                <a:gd name="f22" fmla="*/ 0 f18 1"/>
                <a:gd name="f23" fmla="*/ 51969 f17 1"/>
                <a:gd name="f24" fmla="*/ 51969 f18 1"/>
                <a:gd name="f25" fmla="*/ 0 f17 1"/>
                <a:gd name="f26" fmla="*/ 6220815 f18 1"/>
                <a:gd name="f27" fmla="*/ 6272784 f18 1"/>
                <a:gd name="f28" fmla="*/ 259836 f17 1"/>
                <a:gd name="f29" fmla="*/ 311805 f17 1"/>
                <a:gd name="f30" fmla="*/ f19 1 f2"/>
                <a:gd name="f31" fmla="*/ f22 1 6272784"/>
                <a:gd name="f32" fmla="*/ f23 1 311805"/>
                <a:gd name="f33" fmla="*/ f24 1 6272784"/>
                <a:gd name="f34" fmla="*/ f25 1 311805"/>
                <a:gd name="f35" fmla="*/ f26 1 6272784"/>
                <a:gd name="f36" fmla="*/ f27 1 6272784"/>
                <a:gd name="f37" fmla="*/ f28 1 311805"/>
                <a:gd name="f38" fmla="*/ f29 1 311805"/>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6272784" h="311805">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F5A700">
                <a:alpha val="5000"/>
              </a:srgbClr>
            </a:solidFill>
            <a:ln w="12701" cap="flat">
              <a:solidFill>
                <a:srgbClr val="FFFFFF"/>
              </a:solidFill>
              <a:prstDash val="solid"/>
              <a:miter/>
            </a:ln>
          </p:spPr>
          <p:txBody>
            <a:bodyPr vert="horz" wrap="square" lIns="64748" tIns="64748" rIns="64748" bIns="64748" anchor="ctr" anchorCtr="0" compatLnSpc="1">
              <a:noAutofit/>
            </a:bodyPr>
            <a:lstStyle/>
            <a:p>
              <a:pPr marL="0" marR="0" lvl="0" indent="0" algn="l" defTabSz="577845"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en-US" b="1" i="0" u="none" strike="noStrike" kern="1200" cap="none" spc="0" baseline="0" dirty="0">
                  <a:solidFill>
                    <a:srgbClr val="FFFFFF"/>
                  </a:solidFill>
                  <a:uFillTx/>
                  <a:latin typeface="Avenir Next LT Pro"/>
                </a:rPr>
                <a:t>Open</a:t>
              </a:r>
              <a:r>
                <a:rPr lang="en-US" b="0" i="0" u="none" strike="noStrike" kern="1200" cap="none" spc="0" baseline="0" dirty="0">
                  <a:solidFill>
                    <a:srgbClr val="FFFFFF"/>
                  </a:solidFill>
                  <a:uFillTx/>
                  <a:latin typeface="Avenir Next LT Pro"/>
                </a:rPr>
                <a:t> - Opening price of a stock on a particular day. </a:t>
              </a:r>
            </a:p>
          </p:txBody>
        </p:sp>
        <p:sp>
          <p:nvSpPr>
            <p:cNvPr id="12" name="Freeform: Shape 11">
              <a:extLst>
                <a:ext uri="{FF2B5EF4-FFF2-40B4-BE49-F238E27FC236}">
                  <a16:creationId xmlns:a16="http://schemas.microsoft.com/office/drawing/2014/main" id="{5B99FD2B-2155-AE63-4F1C-6848E96C2BA3}"/>
                </a:ext>
              </a:extLst>
            </p:cNvPr>
            <p:cNvSpPr/>
            <p:nvPr/>
          </p:nvSpPr>
          <p:spPr>
            <a:xfrm>
              <a:off x="5080214" y="4679277"/>
              <a:ext cx="6272783" cy="344747"/>
            </a:xfrm>
            <a:custGeom>
              <a:avLst/>
              <a:gdLst>
                <a:gd name="f0" fmla="val 10800000"/>
                <a:gd name="f1" fmla="val 5400000"/>
                <a:gd name="f2" fmla="val 180"/>
                <a:gd name="f3" fmla="val w"/>
                <a:gd name="f4" fmla="val h"/>
                <a:gd name="f5" fmla="val 0"/>
                <a:gd name="f6" fmla="val 6272784"/>
                <a:gd name="f7" fmla="val 311805"/>
                <a:gd name="f8" fmla="val 51969"/>
                <a:gd name="f9" fmla="val 23267"/>
                <a:gd name="f10" fmla="val 6220815"/>
                <a:gd name="f11" fmla="val 6249517"/>
                <a:gd name="f12" fmla="val 259836"/>
                <a:gd name="f13" fmla="val 288538"/>
                <a:gd name="f14" fmla="+- 0 0 -90"/>
                <a:gd name="f15" fmla="*/ f3 1 6272784"/>
                <a:gd name="f16" fmla="*/ f4 1 311805"/>
                <a:gd name="f17" fmla="+- f7 0 f5"/>
                <a:gd name="f18" fmla="+- f6 0 f5"/>
                <a:gd name="f19" fmla="*/ f14 f0 1"/>
                <a:gd name="f20" fmla="*/ f18 1 6272784"/>
                <a:gd name="f21" fmla="*/ f17 1 311805"/>
                <a:gd name="f22" fmla="*/ 0 f18 1"/>
                <a:gd name="f23" fmla="*/ 51969 f17 1"/>
                <a:gd name="f24" fmla="*/ 51969 f18 1"/>
                <a:gd name="f25" fmla="*/ 0 f17 1"/>
                <a:gd name="f26" fmla="*/ 6220815 f18 1"/>
                <a:gd name="f27" fmla="*/ 6272784 f18 1"/>
                <a:gd name="f28" fmla="*/ 259836 f17 1"/>
                <a:gd name="f29" fmla="*/ 311805 f17 1"/>
                <a:gd name="f30" fmla="*/ f19 1 f2"/>
                <a:gd name="f31" fmla="*/ f22 1 6272784"/>
                <a:gd name="f32" fmla="*/ f23 1 311805"/>
                <a:gd name="f33" fmla="*/ f24 1 6272784"/>
                <a:gd name="f34" fmla="*/ f25 1 311805"/>
                <a:gd name="f35" fmla="*/ f26 1 6272784"/>
                <a:gd name="f36" fmla="*/ f27 1 6272784"/>
                <a:gd name="f37" fmla="*/ f28 1 311805"/>
                <a:gd name="f38" fmla="*/ f29 1 311805"/>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6272784" h="311805">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F5A700">
                <a:alpha val="7000"/>
              </a:srgbClr>
            </a:solidFill>
            <a:ln w="12701" cap="flat">
              <a:solidFill>
                <a:srgbClr val="FFFFFF"/>
              </a:solidFill>
              <a:prstDash val="solid"/>
              <a:miter/>
            </a:ln>
          </p:spPr>
          <p:txBody>
            <a:bodyPr vert="horz" wrap="square" lIns="64748" tIns="64748" rIns="64748" bIns="64748" anchor="ctr" anchorCtr="0" compatLnSpc="1">
              <a:noAutofit/>
            </a:bodyPr>
            <a:lstStyle/>
            <a:p>
              <a:pPr marL="0" marR="0" lvl="0" indent="0" algn="l" defTabSz="577845"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en-US" b="1" i="0" u="none" strike="noStrike" kern="1200" cap="none" spc="0" baseline="0" dirty="0">
                  <a:solidFill>
                    <a:srgbClr val="FFFFFF"/>
                  </a:solidFill>
                  <a:uFillTx/>
                  <a:latin typeface="Avenir Next LT Pro"/>
                </a:rPr>
                <a:t>High </a:t>
              </a:r>
              <a:r>
                <a:rPr lang="en-US" b="0" i="0" u="none" strike="noStrike" kern="1200" cap="none" spc="0" baseline="0" dirty="0">
                  <a:solidFill>
                    <a:srgbClr val="FFFFFF"/>
                  </a:solidFill>
                  <a:uFillTx/>
                  <a:latin typeface="Avenir Next LT Pro"/>
                </a:rPr>
                <a:t>- Highest selling stock value for a day. </a:t>
              </a:r>
            </a:p>
          </p:txBody>
        </p:sp>
        <p:sp>
          <p:nvSpPr>
            <p:cNvPr id="13" name="Freeform: Shape 12">
              <a:extLst>
                <a:ext uri="{FF2B5EF4-FFF2-40B4-BE49-F238E27FC236}">
                  <a16:creationId xmlns:a16="http://schemas.microsoft.com/office/drawing/2014/main" id="{3588C8C1-E4F7-C773-8B76-89D82F624DB8}"/>
                </a:ext>
              </a:extLst>
            </p:cNvPr>
            <p:cNvSpPr/>
            <p:nvPr/>
          </p:nvSpPr>
          <p:spPr>
            <a:xfrm>
              <a:off x="5080214" y="5065428"/>
              <a:ext cx="6272783" cy="344747"/>
            </a:xfrm>
            <a:custGeom>
              <a:avLst/>
              <a:gdLst>
                <a:gd name="f0" fmla="val 10800000"/>
                <a:gd name="f1" fmla="val 5400000"/>
                <a:gd name="f2" fmla="val 180"/>
                <a:gd name="f3" fmla="val w"/>
                <a:gd name="f4" fmla="val h"/>
                <a:gd name="f5" fmla="val 0"/>
                <a:gd name="f6" fmla="val 6272784"/>
                <a:gd name="f7" fmla="val 311805"/>
                <a:gd name="f8" fmla="val 51969"/>
                <a:gd name="f9" fmla="val 23267"/>
                <a:gd name="f10" fmla="val 6220815"/>
                <a:gd name="f11" fmla="val 6249517"/>
                <a:gd name="f12" fmla="val 259836"/>
                <a:gd name="f13" fmla="val 288538"/>
                <a:gd name="f14" fmla="+- 0 0 -90"/>
                <a:gd name="f15" fmla="*/ f3 1 6272784"/>
                <a:gd name="f16" fmla="*/ f4 1 311805"/>
                <a:gd name="f17" fmla="+- f7 0 f5"/>
                <a:gd name="f18" fmla="+- f6 0 f5"/>
                <a:gd name="f19" fmla="*/ f14 f0 1"/>
                <a:gd name="f20" fmla="*/ f18 1 6272784"/>
                <a:gd name="f21" fmla="*/ f17 1 311805"/>
                <a:gd name="f22" fmla="*/ 0 f18 1"/>
                <a:gd name="f23" fmla="*/ 51969 f17 1"/>
                <a:gd name="f24" fmla="*/ 51969 f18 1"/>
                <a:gd name="f25" fmla="*/ 0 f17 1"/>
                <a:gd name="f26" fmla="*/ 6220815 f18 1"/>
                <a:gd name="f27" fmla="*/ 6272784 f18 1"/>
                <a:gd name="f28" fmla="*/ 259836 f17 1"/>
                <a:gd name="f29" fmla="*/ 311805 f17 1"/>
                <a:gd name="f30" fmla="*/ f19 1 f2"/>
                <a:gd name="f31" fmla="*/ f22 1 6272784"/>
                <a:gd name="f32" fmla="*/ f23 1 311805"/>
                <a:gd name="f33" fmla="*/ f24 1 6272784"/>
                <a:gd name="f34" fmla="*/ f25 1 311805"/>
                <a:gd name="f35" fmla="*/ f26 1 6272784"/>
                <a:gd name="f36" fmla="*/ f27 1 6272784"/>
                <a:gd name="f37" fmla="*/ f28 1 311805"/>
                <a:gd name="f38" fmla="*/ f29 1 311805"/>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6272784" h="311805">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F5A700">
                <a:alpha val="13000"/>
              </a:srgbClr>
            </a:solidFill>
            <a:ln w="12701" cap="flat">
              <a:solidFill>
                <a:srgbClr val="FFFFFF"/>
              </a:solidFill>
              <a:prstDash val="solid"/>
              <a:miter/>
            </a:ln>
          </p:spPr>
          <p:txBody>
            <a:bodyPr vert="horz" wrap="square" lIns="64748" tIns="64748" rIns="64748" bIns="64748" anchor="ctr" anchorCtr="0" compatLnSpc="1">
              <a:noAutofit/>
            </a:bodyPr>
            <a:lstStyle/>
            <a:p>
              <a:pPr marL="0" marR="0" lvl="0" indent="0" algn="l" defTabSz="577845"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en-US" b="1" i="0" u="none" strike="noStrike" kern="1200" cap="none" spc="0" baseline="0" dirty="0">
                  <a:solidFill>
                    <a:srgbClr val="FFFFFF"/>
                  </a:solidFill>
                  <a:uFillTx/>
                  <a:latin typeface="Avenir Next LT Pro"/>
                </a:rPr>
                <a:t>Low</a:t>
              </a:r>
              <a:r>
                <a:rPr lang="en-US" b="0" i="0" u="none" strike="noStrike" kern="1200" cap="none" spc="0" baseline="0" dirty="0">
                  <a:solidFill>
                    <a:srgbClr val="FFFFFF"/>
                  </a:solidFill>
                  <a:uFillTx/>
                  <a:latin typeface="Avenir Next LT Pro"/>
                </a:rPr>
                <a:t> - The lowest value of the selling price of a stock on a given day. </a:t>
              </a:r>
            </a:p>
          </p:txBody>
        </p:sp>
        <p:sp>
          <p:nvSpPr>
            <p:cNvPr id="14" name="Freeform: Shape 13">
              <a:extLst>
                <a:ext uri="{FF2B5EF4-FFF2-40B4-BE49-F238E27FC236}">
                  <a16:creationId xmlns:a16="http://schemas.microsoft.com/office/drawing/2014/main" id="{EA1B5114-C17A-0AAE-C465-6EF22524C3E8}"/>
                </a:ext>
              </a:extLst>
            </p:cNvPr>
            <p:cNvSpPr/>
            <p:nvPr/>
          </p:nvSpPr>
          <p:spPr>
            <a:xfrm>
              <a:off x="5080214" y="5451570"/>
              <a:ext cx="6272783" cy="344747"/>
            </a:xfrm>
            <a:custGeom>
              <a:avLst/>
              <a:gdLst>
                <a:gd name="f0" fmla="val 10800000"/>
                <a:gd name="f1" fmla="val 5400000"/>
                <a:gd name="f2" fmla="val 180"/>
                <a:gd name="f3" fmla="val w"/>
                <a:gd name="f4" fmla="val h"/>
                <a:gd name="f5" fmla="val 0"/>
                <a:gd name="f6" fmla="val 6272784"/>
                <a:gd name="f7" fmla="val 311805"/>
                <a:gd name="f8" fmla="val 51969"/>
                <a:gd name="f9" fmla="val 23267"/>
                <a:gd name="f10" fmla="val 6220815"/>
                <a:gd name="f11" fmla="val 6249517"/>
                <a:gd name="f12" fmla="val 259836"/>
                <a:gd name="f13" fmla="val 288538"/>
                <a:gd name="f14" fmla="+- 0 0 -90"/>
                <a:gd name="f15" fmla="*/ f3 1 6272784"/>
                <a:gd name="f16" fmla="*/ f4 1 311805"/>
                <a:gd name="f17" fmla="+- f7 0 f5"/>
                <a:gd name="f18" fmla="+- f6 0 f5"/>
                <a:gd name="f19" fmla="*/ f14 f0 1"/>
                <a:gd name="f20" fmla="*/ f18 1 6272784"/>
                <a:gd name="f21" fmla="*/ f17 1 311805"/>
                <a:gd name="f22" fmla="*/ 0 f18 1"/>
                <a:gd name="f23" fmla="*/ 51969 f17 1"/>
                <a:gd name="f24" fmla="*/ 51969 f18 1"/>
                <a:gd name="f25" fmla="*/ 0 f17 1"/>
                <a:gd name="f26" fmla="*/ 6220815 f18 1"/>
                <a:gd name="f27" fmla="*/ 6272784 f18 1"/>
                <a:gd name="f28" fmla="*/ 259836 f17 1"/>
                <a:gd name="f29" fmla="*/ 311805 f17 1"/>
                <a:gd name="f30" fmla="*/ f19 1 f2"/>
                <a:gd name="f31" fmla="*/ f22 1 6272784"/>
                <a:gd name="f32" fmla="*/ f23 1 311805"/>
                <a:gd name="f33" fmla="*/ f24 1 6272784"/>
                <a:gd name="f34" fmla="*/ f25 1 311805"/>
                <a:gd name="f35" fmla="*/ f26 1 6272784"/>
                <a:gd name="f36" fmla="*/ f27 1 6272784"/>
                <a:gd name="f37" fmla="*/ f28 1 311805"/>
                <a:gd name="f38" fmla="*/ f29 1 311805"/>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6272784" h="311805">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F5A700">
                <a:alpha val="20000"/>
              </a:srgbClr>
            </a:solidFill>
            <a:ln w="12701" cap="flat">
              <a:solidFill>
                <a:srgbClr val="FFFFFF"/>
              </a:solidFill>
              <a:prstDash val="solid"/>
              <a:miter/>
            </a:ln>
          </p:spPr>
          <p:txBody>
            <a:bodyPr vert="horz" wrap="square" lIns="64748" tIns="64748" rIns="64748" bIns="64748" anchor="ctr" anchorCtr="0" compatLnSpc="1">
              <a:noAutofit/>
            </a:bodyPr>
            <a:lstStyle/>
            <a:p>
              <a:pPr marL="0" marR="0" lvl="0" indent="0" algn="l" defTabSz="577845"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en-US" b="1" i="0" u="none" strike="noStrike" kern="1200" cap="none" spc="0" baseline="0" dirty="0">
                  <a:solidFill>
                    <a:srgbClr val="FFFFFF"/>
                  </a:solidFill>
                  <a:uFillTx/>
                  <a:latin typeface="Avenir Next LT Pro"/>
                </a:rPr>
                <a:t>Close</a:t>
              </a:r>
              <a:r>
                <a:rPr lang="en-US" b="0" i="0" u="none" strike="noStrike" kern="1200" cap="none" spc="0" baseline="0" dirty="0">
                  <a:solidFill>
                    <a:srgbClr val="FFFFFF"/>
                  </a:solidFill>
                  <a:uFillTx/>
                  <a:latin typeface="Avenir Next LT Pro"/>
                </a:rPr>
                <a:t> - Contains closing value of a stock on a given day. </a:t>
              </a:r>
            </a:p>
          </p:txBody>
        </p:sp>
        <p:sp>
          <p:nvSpPr>
            <p:cNvPr id="15" name="Freeform: Shape 14">
              <a:extLst>
                <a:ext uri="{FF2B5EF4-FFF2-40B4-BE49-F238E27FC236}">
                  <a16:creationId xmlns:a16="http://schemas.microsoft.com/office/drawing/2014/main" id="{40077A88-8309-6D6D-EBF2-A767C3EEB9CB}"/>
                </a:ext>
              </a:extLst>
            </p:cNvPr>
            <p:cNvSpPr/>
            <p:nvPr/>
          </p:nvSpPr>
          <p:spPr>
            <a:xfrm>
              <a:off x="5080214" y="5837712"/>
              <a:ext cx="6272783" cy="344747"/>
            </a:xfrm>
            <a:custGeom>
              <a:avLst/>
              <a:gdLst>
                <a:gd name="f0" fmla="val 10800000"/>
                <a:gd name="f1" fmla="val 5400000"/>
                <a:gd name="f2" fmla="val 180"/>
                <a:gd name="f3" fmla="val w"/>
                <a:gd name="f4" fmla="val h"/>
                <a:gd name="f5" fmla="val 0"/>
                <a:gd name="f6" fmla="val 6272784"/>
                <a:gd name="f7" fmla="val 311805"/>
                <a:gd name="f8" fmla="val 51969"/>
                <a:gd name="f9" fmla="val 23267"/>
                <a:gd name="f10" fmla="val 6220815"/>
                <a:gd name="f11" fmla="val 6249517"/>
                <a:gd name="f12" fmla="val 259836"/>
                <a:gd name="f13" fmla="val 288538"/>
                <a:gd name="f14" fmla="+- 0 0 -90"/>
                <a:gd name="f15" fmla="*/ f3 1 6272784"/>
                <a:gd name="f16" fmla="*/ f4 1 311805"/>
                <a:gd name="f17" fmla="+- f7 0 f5"/>
                <a:gd name="f18" fmla="+- f6 0 f5"/>
                <a:gd name="f19" fmla="*/ f14 f0 1"/>
                <a:gd name="f20" fmla="*/ f18 1 6272784"/>
                <a:gd name="f21" fmla="*/ f17 1 311805"/>
                <a:gd name="f22" fmla="*/ 0 f18 1"/>
                <a:gd name="f23" fmla="*/ 51969 f17 1"/>
                <a:gd name="f24" fmla="*/ 51969 f18 1"/>
                <a:gd name="f25" fmla="*/ 0 f17 1"/>
                <a:gd name="f26" fmla="*/ 6220815 f18 1"/>
                <a:gd name="f27" fmla="*/ 6272784 f18 1"/>
                <a:gd name="f28" fmla="*/ 259836 f17 1"/>
                <a:gd name="f29" fmla="*/ 311805 f17 1"/>
                <a:gd name="f30" fmla="*/ f19 1 f2"/>
                <a:gd name="f31" fmla="*/ f22 1 6272784"/>
                <a:gd name="f32" fmla="*/ f23 1 311805"/>
                <a:gd name="f33" fmla="*/ f24 1 6272784"/>
                <a:gd name="f34" fmla="*/ f25 1 311805"/>
                <a:gd name="f35" fmla="*/ f26 1 6272784"/>
                <a:gd name="f36" fmla="*/ f27 1 6272784"/>
                <a:gd name="f37" fmla="*/ f28 1 311805"/>
                <a:gd name="f38" fmla="*/ f29 1 311805"/>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6272784" h="311805">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F5A700">
                <a:alpha val="28000"/>
              </a:srgbClr>
            </a:solidFill>
            <a:ln w="12701" cap="flat">
              <a:solidFill>
                <a:srgbClr val="FFFFFF"/>
              </a:solidFill>
              <a:prstDash val="solid"/>
              <a:miter/>
            </a:ln>
          </p:spPr>
          <p:txBody>
            <a:bodyPr vert="horz" wrap="square" lIns="64748" tIns="64748" rIns="64748" bIns="64748" anchor="ctr" anchorCtr="0" compatLnSpc="1">
              <a:noAutofit/>
            </a:bodyPr>
            <a:lstStyle/>
            <a:p>
              <a:pPr marL="0" marR="0" lvl="0" indent="0" algn="l" defTabSz="577845"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en-US" b="1" i="0" u="none" strike="noStrike" kern="1200" cap="none" spc="0" baseline="0" dirty="0">
                  <a:solidFill>
                    <a:srgbClr val="FFFFFF"/>
                  </a:solidFill>
                  <a:uFillTx/>
                  <a:latin typeface="Avenir Next LT Pro"/>
                </a:rPr>
                <a:t>Volume</a:t>
              </a:r>
              <a:r>
                <a:rPr lang="en-US" b="0" i="0" u="none" strike="noStrike" kern="1200" cap="none" spc="0" baseline="0" dirty="0">
                  <a:solidFill>
                    <a:srgbClr val="FFFFFF"/>
                  </a:solidFill>
                  <a:uFillTx/>
                  <a:latin typeface="Avenir Next LT Pro"/>
                </a:rPr>
                <a:t> - The number of shares traded or brought on a given day. </a:t>
              </a:r>
            </a:p>
          </p:txBody>
        </p:sp>
        <p:sp>
          <p:nvSpPr>
            <p:cNvPr id="16" name="Freeform: Shape 15">
              <a:extLst>
                <a:ext uri="{FF2B5EF4-FFF2-40B4-BE49-F238E27FC236}">
                  <a16:creationId xmlns:a16="http://schemas.microsoft.com/office/drawing/2014/main" id="{B234BCEC-FB97-F516-1555-289921C72416}"/>
                </a:ext>
              </a:extLst>
            </p:cNvPr>
            <p:cNvSpPr/>
            <p:nvPr/>
          </p:nvSpPr>
          <p:spPr>
            <a:xfrm>
              <a:off x="5080214" y="6223854"/>
              <a:ext cx="6272783" cy="344747"/>
            </a:xfrm>
            <a:custGeom>
              <a:avLst/>
              <a:gdLst>
                <a:gd name="f0" fmla="val 10800000"/>
                <a:gd name="f1" fmla="val 5400000"/>
                <a:gd name="f2" fmla="val 180"/>
                <a:gd name="f3" fmla="val w"/>
                <a:gd name="f4" fmla="val h"/>
                <a:gd name="f5" fmla="val 0"/>
                <a:gd name="f6" fmla="val 6272784"/>
                <a:gd name="f7" fmla="val 311805"/>
                <a:gd name="f8" fmla="val 51969"/>
                <a:gd name="f9" fmla="val 23267"/>
                <a:gd name="f10" fmla="val 6220815"/>
                <a:gd name="f11" fmla="val 6249517"/>
                <a:gd name="f12" fmla="val 259836"/>
                <a:gd name="f13" fmla="val 288538"/>
                <a:gd name="f14" fmla="+- 0 0 -90"/>
                <a:gd name="f15" fmla="*/ f3 1 6272784"/>
                <a:gd name="f16" fmla="*/ f4 1 311805"/>
                <a:gd name="f17" fmla="+- f7 0 f5"/>
                <a:gd name="f18" fmla="+- f6 0 f5"/>
                <a:gd name="f19" fmla="*/ f14 f0 1"/>
                <a:gd name="f20" fmla="*/ f18 1 6272784"/>
                <a:gd name="f21" fmla="*/ f17 1 311805"/>
                <a:gd name="f22" fmla="*/ 0 f18 1"/>
                <a:gd name="f23" fmla="*/ 51969 f17 1"/>
                <a:gd name="f24" fmla="*/ 51969 f18 1"/>
                <a:gd name="f25" fmla="*/ 0 f17 1"/>
                <a:gd name="f26" fmla="*/ 6220815 f18 1"/>
                <a:gd name="f27" fmla="*/ 6272784 f18 1"/>
                <a:gd name="f28" fmla="*/ 259836 f17 1"/>
                <a:gd name="f29" fmla="*/ 311805 f17 1"/>
                <a:gd name="f30" fmla="*/ f19 1 f2"/>
                <a:gd name="f31" fmla="*/ f22 1 6272784"/>
                <a:gd name="f32" fmla="*/ f23 1 311805"/>
                <a:gd name="f33" fmla="*/ f24 1 6272784"/>
                <a:gd name="f34" fmla="*/ f25 1 311805"/>
                <a:gd name="f35" fmla="*/ f26 1 6272784"/>
                <a:gd name="f36" fmla="*/ f27 1 6272784"/>
                <a:gd name="f37" fmla="*/ f28 1 311805"/>
                <a:gd name="f38" fmla="*/ f29 1 311805"/>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6272784" h="311805">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F5A700">
                <a:alpha val="41000"/>
              </a:srgbClr>
            </a:solidFill>
            <a:ln w="12701" cap="flat">
              <a:solidFill>
                <a:srgbClr val="FFFFFF"/>
              </a:solidFill>
              <a:prstDash val="solid"/>
              <a:miter/>
            </a:ln>
          </p:spPr>
          <p:txBody>
            <a:bodyPr vert="horz" wrap="square" lIns="64748" tIns="64748" rIns="64748" bIns="64748" anchor="ctr" anchorCtr="0" compatLnSpc="1">
              <a:noAutofit/>
            </a:bodyPr>
            <a:lstStyle/>
            <a:p>
              <a:pPr marL="0" marR="0" lvl="0" indent="0" algn="l" defTabSz="577845"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en-US" b="1" i="0" u="none" strike="noStrike" kern="1200" cap="none" spc="0" baseline="0" dirty="0">
                  <a:solidFill>
                    <a:srgbClr val="FFFFFF"/>
                  </a:solidFill>
                  <a:uFillTx/>
                </a:rPr>
                <a:t>Adj Close </a:t>
              </a:r>
              <a:r>
                <a:rPr lang="en-US" sz="1700" b="0" i="0" u="none" strike="noStrike" kern="1200" cap="none" spc="0" baseline="0" dirty="0">
                  <a:solidFill>
                    <a:srgbClr val="FFFFFF"/>
                  </a:solidFill>
                  <a:uFillTx/>
                </a:rPr>
                <a:t>- The closing price of a stock after paying dividends to the investors. </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F779A-1A4F-5183-9F1C-E0F49B04F3ED}"/>
              </a:ext>
            </a:extLst>
          </p:cNvPr>
          <p:cNvSpPr>
            <a:spLocks noGrp="1"/>
          </p:cNvSpPr>
          <p:nvPr>
            <p:ph type="title"/>
          </p:nvPr>
        </p:nvSpPr>
        <p:spPr>
          <a:gradFill>
            <a:gsLst>
              <a:gs pos="64640">
                <a:srgbClr val="FFD687"/>
              </a:gs>
              <a:gs pos="12000">
                <a:schemeClr val="accent4">
                  <a:lumMod val="20000"/>
                  <a:lumOff val="80000"/>
                </a:schemeClr>
              </a:gs>
              <a:gs pos="48000">
                <a:schemeClr val="accent4">
                  <a:lumMod val="105000"/>
                  <a:satMod val="103000"/>
                  <a:tint val="73000"/>
                </a:schemeClr>
              </a:gs>
              <a:gs pos="100000">
                <a:schemeClr val="accent4">
                  <a:lumMod val="105000"/>
                  <a:satMod val="109000"/>
                  <a:tint val="81000"/>
                </a:schemeClr>
              </a:gs>
            </a:gsLst>
            <a:lin ang="5400000" scaled="0"/>
          </a:gradFill>
        </p:spPr>
        <p:txBody>
          <a:bodyPr/>
          <a:lstStyle/>
          <a:p>
            <a:r>
              <a:rPr lang="en-IN" sz="4000" b="1" spc="-70" dirty="0">
                <a:latin typeface="Engravers MT" panose="02090707080505020304" pitchFamily="18" charset="0"/>
              </a:rPr>
              <a:t>FLO</a:t>
            </a:r>
            <a:r>
              <a:rPr lang="en-IN" sz="4000" b="1" dirty="0">
                <a:latin typeface="Engravers MT" panose="02090707080505020304" pitchFamily="18" charset="0"/>
              </a:rPr>
              <a:t>W</a:t>
            </a:r>
            <a:r>
              <a:rPr lang="en-IN" sz="4000" b="1" spc="-165" dirty="0">
                <a:latin typeface="Engravers MT" panose="02090707080505020304" pitchFamily="18" charset="0"/>
              </a:rPr>
              <a:t> </a:t>
            </a:r>
            <a:r>
              <a:rPr lang="en-IN" sz="4000" b="1" spc="-80" dirty="0">
                <a:latin typeface="Engravers MT" panose="02090707080505020304" pitchFamily="18" charset="0"/>
              </a:rPr>
              <a:t>C</a:t>
            </a:r>
            <a:r>
              <a:rPr lang="en-IN" sz="4000" b="1" spc="-70" dirty="0">
                <a:latin typeface="Engravers MT" panose="02090707080505020304" pitchFamily="18" charset="0"/>
              </a:rPr>
              <a:t>H</a:t>
            </a:r>
            <a:r>
              <a:rPr lang="en-IN" sz="4000" b="1" spc="-75" dirty="0">
                <a:latin typeface="Engravers MT" panose="02090707080505020304" pitchFamily="18" charset="0"/>
              </a:rPr>
              <a:t>A</a:t>
            </a:r>
            <a:r>
              <a:rPr lang="en-IN" sz="4000" b="1" spc="-204" dirty="0">
                <a:latin typeface="Engravers MT" panose="02090707080505020304" pitchFamily="18" charset="0"/>
              </a:rPr>
              <a:t>R</a:t>
            </a:r>
            <a:r>
              <a:rPr lang="en-IN" sz="4000" b="1" dirty="0">
                <a:latin typeface="Engravers MT" panose="02090707080505020304" pitchFamily="18" charset="0"/>
              </a:rPr>
              <a:t>T	</a:t>
            </a:r>
            <a:r>
              <a:rPr lang="en-IN" sz="4000" b="1" spc="-80" dirty="0">
                <a:latin typeface="Engravers MT" panose="02090707080505020304" pitchFamily="18" charset="0"/>
              </a:rPr>
              <a:t>[</a:t>
            </a:r>
            <a:r>
              <a:rPr lang="en-IN" sz="4000" b="1" spc="-75" dirty="0">
                <a:latin typeface="Engravers MT" panose="02090707080505020304" pitchFamily="18" charset="0"/>
              </a:rPr>
              <a:t>BA</a:t>
            </a:r>
            <a:r>
              <a:rPr lang="en-IN" sz="4000" b="1" spc="-80" dirty="0">
                <a:latin typeface="Engravers MT" panose="02090707080505020304" pitchFamily="18" charset="0"/>
              </a:rPr>
              <a:t>S</a:t>
            </a:r>
            <a:r>
              <a:rPr lang="en-IN" sz="4000" b="1" spc="-75" dirty="0">
                <a:latin typeface="Engravers MT" panose="02090707080505020304" pitchFamily="18" charset="0"/>
              </a:rPr>
              <a:t>I</a:t>
            </a:r>
            <a:r>
              <a:rPr lang="en-IN" sz="4000" b="1" spc="-80" dirty="0">
                <a:latin typeface="Engravers MT" panose="02090707080505020304" pitchFamily="18" charset="0"/>
              </a:rPr>
              <a:t>C</a:t>
            </a:r>
            <a:r>
              <a:rPr lang="en-IN" sz="4000" b="1" dirty="0">
                <a:latin typeface="Engravers MT" panose="02090707080505020304" pitchFamily="18" charset="0"/>
              </a:rPr>
              <a:t>]</a:t>
            </a:r>
            <a:endParaRPr lang="en-IN" b="1" dirty="0">
              <a:latin typeface="Engravers MT" panose="02090707080505020304" pitchFamily="18" charset="0"/>
            </a:endParaRPr>
          </a:p>
        </p:txBody>
      </p:sp>
      <p:grpSp>
        <p:nvGrpSpPr>
          <p:cNvPr id="5" name="object 3">
            <a:extLst>
              <a:ext uri="{FF2B5EF4-FFF2-40B4-BE49-F238E27FC236}">
                <a16:creationId xmlns:a16="http://schemas.microsoft.com/office/drawing/2014/main" id="{28499751-2513-2AD8-EEDD-6E92B7D4A53F}"/>
              </a:ext>
            </a:extLst>
          </p:cNvPr>
          <p:cNvGrpSpPr/>
          <p:nvPr/>
        </p:nvGrpSpPr>
        <p:grpSpPr>
          <a:xfrm>
            <a:off x="677926" y="2278126"/>
            <a:ext cx="1955800" cy="924560"/>
            <a:chOff x="677926" y="2278126"/>
            <a:chExt cx="1955800" cy="924560"/>
          </a:xfrm>
        </p:grpSpPr>
        <p:sp>
          <p:nvSpPr>
            <p:cNvPr id="6" name="object 4">
              <a:extLst>
                <a:ext uri="{FF2B5EF4-FFF2-40B4-BE49-F238E27FC236}">
                  <a16:creationId xmlns:a16="http://schemas.microsoft.com/office/drawing/2014/main" id="{2C3C89EC-0003-B37D-1064-9FB2FBDE7A9A}"/>
                </a:ext>
              </a:extLst>
            </p:cNvPr>
            <p:cNvSpPr/>
            <p:nvPr/>
          </p:nvSpPr>
          <p:spPr>
            <a:xfrm>
              <a:off x="684276" y="2284476"/>
              <a:ext cx="1943100" cy="911860"/>
            </a:xfrm>
            <a:custGeom>
              <a:avLst/>
              <a:gdLst/>
              <a:ahLst/>
              <a:cxnLst/>
              <a:rect l="l" t="t" r="r" b="b"/>
              <a:pathLst>
                <a:path w="1943100" h="911860">
                  <a:moveTo>
                    <a:pt x="1791208" y="0"/>
                  </a:moveTo>
                  <a:lnTo>
                    <a:pt x="151892" y="0"/>
                  </a:lnTo>
                  <a:lnTo>
                    <a:pt x="103883" y="7737"/>
                  </a:lnTo>
                  <a:lnTo>
                    <a:pt x="62188" y="29289"/>
                  </a:lnTo>
                  <a:lnTo>
                    <a:pt x="29307" y="62160"/>
                  </a:lnTo>
                  <a:lnTo>
                    <a:pt x="7743" y="103859"/>
                  </a:lnTo>
                  <a:lnTo>
                    <a:pt x="0" y="151891"/>
                  </a:lnTo>
                  <a:lnTo>
                    <a:pt x="0" y="759460"/>
                  </a:lnTo>
                  <a:lnTo>
                    <a:pt x="7743" y="807492"/>
                  </a:lnTo>
                  <a:lnTo>
                    <a:pt x="29307" y="849191"/>
                  </a:lnTo>
                  <a:lnTo>
                    <a:pt x="62188" y="882062"/>
                  </a:lnTo>
                  <a:lnTo>
                    <a:pt x="103883" y="903614"/>
                  </a:lnTo>
                  <a:lnTo>
                    <a:pt x="151892" y="911351"/>
                  </a:lnTo>
                  <a:lnTo>
                    <a:pt x="1791208" y="911351"/>
                  </a:lnTo>
                  <a:lnTo>
                    <a:pt x="1839240" y="903614"/>
                  </a:lnTo>
                  <a:lnTo>
                    <a:pt x="1880939" y="882062"/>
                  </a:lnTo>
                  <a:lnTo>
                    <a:pt x="1913810" y="849191"/>
                  </a:lnTo>
                  <a:lnTo>
                    <a:pt x="1935362" y="807492"/>
                  </a:lnTo>
                  <a:lnTo>
                    <a:pt x="1943100" y="759460"/>
                  </a:lnTo>
                  <a:lnTo>
                    <a:pt x="1943100" y="151891"/>
                  </a:lnTo>
                  <a:lnTo>
                    <a:pt x="1935362" y="103859"/>
                  </a:lnTo>
                  <a:lnTo>
                    <a:pt x="1913810" y="62160"/>
                  </a:lnTo>
                  <a:lnTo>
                    <a:pt x="1880939" y="29289"/>
                  </a:lnTo>
                  <a:lnTo>
                    <a:pt x="1839240" y="7737"/>
                  </a:lnTo>
                  <a:lnTo>
                    <a:pt x="1791208" y="0"/>
                  </a:lnTo>
                  <a:close/>
                </a:path>
              </a:pathLst>
            </a:custGeom>
            <a:solidFill>
              <a:srgbClr val="FFFFFF"/>
            </a:solidFill>
          </p:spPr>
          <p:txBody>
            <a:bodyPr wrap="square" lIns="0" tIns="0" rIns="0" bIns="0" rtlCol="0"/>
            <a:lstStyle/>
            <a:p>
              <a:endParaRPr lang="en-IN" dirty="0"/>
            </a:p>
          </p:txBody>
        </p:sp>
        <p:sp>
          <p:nvSpPr>
            <p:cNvPr id="7" name="object 5">
              <a:extLst>
                <a:ext uri="{FF2B5EF4-FFF2-40B4-BE49-F238E27FC236}">
                  <a16:creationId xmlns:a16="http://schemas.microsoft.com/office/drawing/2014/main" id="{DC1FFB61-CE30-5072-7052-7DE8D47533E5}"/>
                </a:ext>
              </a:extLst>
            </p:cNvPr>
            <p:cNvSpPr/>
            <p:nvPr/>
          </p:nvSpPr>
          <p:spPr>
            <a:xfrm>
              <a:off x="684276" y="2284476"/>
              <a:ext cx="1943100" cy="911860"/>
            </a:xfrm>
            <a:custGeom>
              <a:avLst/>
              <a:gdLst/>
              <a:ahLst/>
              <a:cxnLst/>
              <a:rect l="l" t="t" r="r" b="b"/>
              <a:pathLst>
                <a:path w="1943100" h="911860">
                  <a:moveTo>
                    <a:pt x="0" y="151891"/>
                  </a:moveTo>
                  <a:lnTo>
                    <a:pt x="7743" y="103859"/>
                  </a:lnTo>
                  <a:lnTo>
                    <a:pt x="29307" y="62160"/>
                  </a:lnTo>
                  <a:lnTo>
                    <a:pt x="62188" y="29289"/>
                  </a:lnTo>
                  <a:lnTo>
                    <a:pt x="103883" y="7737"/>
                  </a:lnTo>
                  <a:lnTo>
                    <a:pt x="151892" y="0"/>
                  </a:lnTo>
                  <a:lnTo>
                    <a:pt x="1791208" y="0"/>
                  </a:lnTo>
                  <a:lnTo>
                    <a:pt x="1839240" y="7737"/>
                  </a:lnTo>
                  <a:lnTo>
                    <a:pt x="1880939" y="29289"/>
                  </a:lnTo>
                  <a:lnTo>
                    <a:pt x="1913810" y="62160"/>
                  </a:lnTo>
                  <a:lnTo>
                    <a:pt x="1935362" y="103859"/>
                  </a:lnTo>
                  <a:lnTo>
                    <a:pt x="1943100" y="151891"/>
                  </a:lnTo>
                  <a:lnTo>
                    <a:pt x="1943100" y="759460"/>
                  </a:lnTo>
                  <a:lnTo>
                    <a:pt x="1935362" y="807492"/>
                  </a:lnTo>
                  <a:lnTo>
                    <a:pt x="1913810" y="849191"/>
                  </a:lnTo>
                  <a:lnTo>
                    <a:pt x="1880939" y="882062"/>
                  </a:lnTo>
                  <a:lnTo>
                    <a:pt x="1839240" y="903614"/>
                  </a:lnTo>
                  <a:lnTo>
                    <a:pt x="1791208" y="911351"/>
                  </a:lnTo>
                  <a:lnTo>
                    <a:pt x="151892" y="911351"/>
                  </a:lnTo>
                  <a:lnTo>
                    <a:pt x="103883" y="903614"/>
                  </a:lnTo>
                  <a:lnTo>
                    <a:pt x="62188" y="882062"/>
                  </a:lnTo>
                  <a:lnTo>
                    <a:pt x="29307" y="849191"/>
                  </a:lnTo>
                  <a:lnTo>
                    <a:pt x="7743" y="807492"/>
                  </a:lnTo>
                  <a:lnTo>
                    <a:pt x="0" y="759460"/>
                  </a:lnTo>
                  <a:lnTo>
                    <a:pt x="0" y="151891"/>
                  </a:lnTo>
                  <a:close/>
                </a:path>
              </a:pathLst>
            </a:custGeom>
            <a:ln w="12700">
              <a:solidFill>
                <a:srgbClr val="46C3D2"/>
              </a:solidFill>
            </a:ln>
          </p:spPr>
          <p:txBody>
            <a:bodyPr wrap="square" lIns="0" tIns="0" rIns="0" bIns="0" rtlCol="0"/>
            <a:lstStyle/>
            <a:p>
              <a:endParaRPr/>
            </a:p>
          </p:txBody>
        </p:sp>
      </p:grpSp>
      <p:sp>
        <p:nvSpPr>
          <p:cNvPr id="8" name="object 6">
            <a:extLst>
              <a:ext uri="{FF2B5EF4-FFF2-40B4-BE49-F238E27FC236}">
                <a16:creationId xmlns:a16="http://schemas.microsoft.com/office/drawing/2014/main" id="{C3569077-5C42-1987-7763-7F668FB440D1}"/>
              </a:ext>
            </a:extLst>
          </p:cNvPr>
          <p:cNvSpPr txBox="1"/>
          <p:nvPr/>
        </p:nvSpPr>
        <p:spPr>
          <a:xfrm>
            <a:off x="1156208" y="2447925"/>
            <a:ext cx="1003300" cy="566822"/>
          </a:xfrm>
          <a:prstGeom prst="rect">
            <a:avLst/>
          </a:prstGeom>
        </p:spPr>
        <p:txBody>
          <a:bodyPr vert="horz" wrap="square" lIns="0" tIns="12700" rIns="0" bIns="0" rtlCol="0">
            <a:spAutoFit/>
          </a:bodyPr>
          <a:lstStyle/>
          <a:p>
            <a:pPr marL="12700" marR="5080" indent="168910" algn="ctr">
              <a:lnSpc>
                <a:spcPct val="100000"/>
              </a:lnSpc>
              <a:spcBef>
                <a:spcPts val="100"/>
              </a:spcBef>
            </a:pPr>
            <a:r>
              <a:rPr sz="1800" spc="-5" dirty="0">
                <a:latin typeface="Arial MT"/>
                <a:cs typeface="Arial MT"/>
              </a:rPr>
              <a:t>Input </a:t>
            </a:r>
            <a:r>
              <a:rPr sz="1800" dirty="0">
                <a:latin typeface="Arial MT"/>
                <a:cs typeface="Arial MT"/>
              </a:rPr>
              <a:t>: </a:t>
            </a:r>
            <a:r>
              <a:rPr sz="1800" spc="5" dirty="0">
                <a:latin typeface="Arial MT"/>
                <a:cs typeface="Arial MT"/>
              </a:rPr>
              <a:t> </a:t>
            </a:r>
            <a:r>
              <a:rPr lang="en-US" spc="-5" dirty="0">
                <a:latin typeface="Arial MT"/>
                <a:cs typeface="Arial MT"/>
              </a:rPr>
              <a:t>Stocks</a:t>
            </a:r>
            <a:endParaRPr sz="1800" dirty="0">
              <a:latin typeface="Arial MT"/>
              <a:cs typeface="Arial MT"/>
            </a:endParaRPr>
          </a:p>
        </p:txBody>
      </p:sp>
      <p:grpSp>
        <p:nvGrpSpPr>
          <p:cNvPr id="9" name="object 7">
            <a:extLst>
              <a:ext uri="{FF2B5EF4-FFF2-40B4-BE49-F238E27FC236}">
                <a16:creationId xmlns:a16="http://schemas.microsoft.com/office/drawing/2014/main" id="{BD24CF10-18D1-AAA2-F45C-8EA5345732C5}"/>
              </a:ext>
            </a:extLst>
          </p:cNvPr>
          <p:cNvGrpSpPr/>
          <p:nvPr/>
        </p:nvGrpSpPr>
        <p:grpSpPr>
          <a:xfrm>
            <a:off x="2790430" y="2287422"/>
            <a:ext cx="2852715" cy="924560"/>
            <a:chOff x="2863469" y="2290317"/>
            <a:chExt cx="2729865" cy="924560"/>
          </a:xfrm>
        </p:grpSpPr>
        <p:pic>
          <p:nvPicPr>
            <p:cNvPr id="10" name="object 8">
              <a:extLst>
                <a:ext uri="{FF2B5EF4-FFF2-40B4-BE49-F238E27FC236}">
                  <a16:creationId xmlns:a16="http://schemas.microsoft.com/office/drawing/2014/main" id="{39A652FC-088F-44A4-4059-8562B696FF41}"/>
                </a:ext>
              </a:extLst>
            </p:cNvPr>
            <p:cNvPicPr/>
            <p:nvPr/>
          </p:nvPicPr>
          <p:blipFill>
            <a:blip r:embed="rId2" cstate="print"/>
            <a:stretch>
              <a:fillRect/>
            </a:stretch>
          </p:blipFill>
          <p:spPr>
            <a:xfrm>
              <a:off x="2866644" y="2557271"/>
              <a:ext cx="533400" cy="390143"/>
            </a:xfrm>
            <a:prstGeom prst="rect">
              <a:avLst/>
            </a:prstGeom>
          </p:spPr>
        </p:pic>
        <p:sp>
          <p:nvSpPr>
            <p:cNvPr id="11" name="object 9">
              <a:extLst>
                <a:ext uri="{FF2B5EF4-FFF2-40B4-BE49-F238E27FC236}">
                  <a16:creationId xmlns:a16="http://schemas.microsoft.com/office/drawing/2014/main" id="{0944FF57-068C-B88B-CC7C-19B4B33D1448}"/>
                </a:ext>
              </a:extLst>
            </p:cNvPr>
            <p:cNvSpPr/>
            <p:nvPr/>
          </p:nvSpPr>
          <p:spPr>
            <a:xfrm>
              <a:off x="2866644" y="2557271"/>
              <a:ext cx="533400" cy="390525"/>
            </a:xfrm>
            <a:custGeom>
              <a:avLst/>
              <a:gdLst/>
              <a:ahLst/>
              <a:cxnLst/>
              <a:rect l="l" t="t" r="r" b="b"/>
              <a:pathLst>
                <a:path w="533400" h="390525">
                  <a:moveTo>
                    <a:pt x="0" y="97536"/>
                  </a:moveTo>
                  <a:lnTo>
                    <a:pt x="338328" y="97536"/>
                  </a:lnTo>
                  <a:lnTo>
                    <a:pt x="338328" y="0"/>
                  </a:lnTo>
                  <a:lnTo>
                    <a:pt x="533400" y="195072"/>
                  </a:lnTo>
                  <a:lnTo>
                    <a:pt x="338328" y="390143"/>
                  </a:lnTo>
                  <a:lnTo>
                    <a:pt x="338328" y="292607"/>
                  </a:lnTo>
                  <a:lnTo>
                    <a:pt x="0" y="292607"/>
                  </a:lnTo>
                  <a:lnTo>
                    <a:pt x="0" y="97536"/>
                  </a:lnTo>
                  <a:close/>
                </a:path>
              </a:pathLst>
            </a:custGeom>
            <a:ln w="6350">
              <a:solidFill>
                <a:srgbClr val="46C3D2"/>
              </a:solidFill>
            </a:ln>
          </p:spPr>
          <p:txBody>
            <a:bodyPr wrap="square" lIns="0" tIns="0" rIns="0" bIns="0" rtlCol="0"/>
            <a:lstStyle/>
            <a:p>
              <a:endParaRPr/>
            </a:p>
          </p:txBody>
        </p:sp>
        <p:sp>
          <p:nvSpPr>
            <p:cNvPr id="12" name="object 10">
              <a:extLst>
                <a:ext uri="{FF2B5EF4-FFF2-40B4-BE49-F238E27FC236}">
                  <a16:creationId xmlns:a16="http://schemas.microsoft.com/office/drawing/2014/main" id="{D3D97FDE-371C-1612-1DA8-46CE54F19D7E}"/>
                </a:ext>
              </a:extLst>
            </p:cNvPr>
            <p:cNvSpPr/>
            <p:nvPr/>
          </p:nvSpPr>
          <p:spPr>
            <a:xfrm>
              <a:off x="3643884" y="2296667"/>
              <a:ext cx="1943100" cy="911860"/>
            </a:xfrm>
            <a:custGeom>
              <a:avLst/>
              <a:gdLst/>
              <a:ahLst/>
              <a:cxnLst/>
              <a:rect l="l" t="t" r="r" b="b"/>
              <a:pathLst>
                <a:path w="1943100" h="911860">
                  <a:moveTo>
                    <a:pt x="1791207" y="0"/>
                  </a:moveTo>
                  <a:lnTo>
                    <a:pt x="151891" y="0"/>
                  </a:lnTo>
                  <a:lnTo>
                    <a:pt x="103859" y="7737"/>
                  </a:lnTo>
                  <a:lnTo>
                    <a:pt x="62160" y="29289"/>
                  </a:lnTo>
                  <a:lnTo>
                    <a:pt x="29289" y="62160"/>
                  </a:lnTo>
                  <a:lnTo>
                    <a:pt x="7737" y="103859"/>
                  </a:lnTo>
                  <a:lnTo>
                    <a:pt x="0" y="151892"/>
                  </a:lnTo>
                  <a:lnTo>
                    <a:pt x="0" y="759460"/>
                  </a:lnTo>
                  <a:lnTo>
                    <a:pt x="7737" y="807492"/>
                  </a:lnTo>
                  <a:lnTo>
                    <a:pt x="29289" y="849191"/>
                  </a:lnTo>
                  <a:lnTo>
                    <a:pt x="62160" y="882062"/>
                  </a:lnTo>
                  <a:lnTo>
                    <a:pt x="103859" y="903614"/>
                  </a:lnTo>
                  <a:lnTo>
                    <a:pt x="151891" y="911352"/>
                  </a:lnTo>
                  <a:lnTo>
                    <a:pt x="1791207" y="911352"/>
                  </a:lnTo>
                  <a:lnTo>
                    <a:pt x="1839240" y="903614"/>
                  </a:lnTo>
                  <a:lnTo>
                    <a:pt x="1880939" y="882062"/>
                  </a:lnTo>
                  <a:lnTo>
                    <a:pt x="1913810" y="849191"/>
                  </a:lnTo>
                  <a:lnTo>
                    <a:pt x="1935362" y="807492"/>
                  </a:lnTo>
                  <a:lnTo>
                    <a:pt x="1943100" y="759460"/>
                  </a:lnTo>
                  <a:lnTo>
                    <a:pt x="1943100" y="151892"/>
                  </a:lnTo>
                  <a:lnTo>
                    <a:pt x="1935362" y="103859"/>
                  </a:lnTo>
                  <a:lnTo>
                    <a:pt x="1913810" y="62160"/>
                  </a:lnTo>
                  <a:lnTo>
                    <a:pt x="1880939" y="29289"/>
                  </a:lnTo>
                  <a:lnTo>
                    <a:pt x="1839240" y="7737"/>
                  </a:lnTo>
                  <a:lnTo>
                    <a:pt x="1791207" y="0"/>
                  </a:lnTo>
                  <a:close/>
                </a:path>
              </a:pathLst>
            </a:custGeom>
            <a:solidFill>
              <a:srgbClr val="FFFFFF"/>
            </a:solidFill>
          </p:spPr>
          <p:txBody>
            <a:bodyPr wrap="square" lIns="0" tIns="0" rIns="0" bIns="0" rtlCol="0"/>
            <a:lstStyle/>
            <a:p>
              <a:endParaRPr dirty="0"/>
            </a:p>
          </p:txBody>
        </p:sp>
        <p:sp>
          <p:nvSpPr>
            <p:cNvPr id="13" name="object 11">
              <a:extLst>
                <a:ext uri="{FF2B5EF4-FFF2-40B4-BE49-F238E27FC236}">
                  <a16:creationId xmlns:a16="http://schemas.microsoft.com/office/drawing/2014/main" id="{35AABD3E-0D0C-4020-D7DD-9C4761AB71CC}"/>
                </a:ext>
              </a:extLst>
            </p:cNvPr>
            <p:cNvSpPr/>
            <p:nvPr/>
          </p:nvSpPr>
          <p:spPr>
            <a:xfrm>
              <a:off x="3643884" y="2296667"/>
              <a:ext cx="1943100" cy="911860"/>
            </a:xfrm>
            <a:custGeom>
              <a:avLst/>
              <a:gdLst/>
              <a:ahLst/>
              <a:cxnLst/>
              <a:rect l="l" t="t" r="r" b="b"/>
              <a:pathLst>
                <a:path w="1943100" h="911860">
                  <a:moveTo>
                    <a:pt x="0" y="151892"/>
                  </a:moveTo>
                  <a:lnTo>
                    <a:pt x="7737" y="103859"/>
                  </a:lnTo>
                  <a:lnTo>
                    <a:pt x="29289" y="62160"/>
                  </a:lnTo>
                  <a:lnTo>
                    <a:pt x="62160" y="29289"/>
                  </a:lnTo>
                  <a:lnTo>
                    <a:pt x="103859" y="7737"/>
                  </a:lnTo>
                  <a:lnTo>
                    <a:pt x="151891" y="0"/>
                  </a:lnTo>
                  <a:lnTo>
                    <a:pt x="1791207" y="0"/>
                  </a:lnTo>
                  <a:lnTo>
                    <a:pt x="1839240" y="7737"/>
                  </a:lnTo>
                  <a:lnTo>
                    <a:pt x="1880939" y="29289"/>
                  </a:lnTo>
                  <a:lnTo>
                    <a:pt x="1913810" y="62160"/>
                  </a:lnTo>
                  <a:lnTo>
                    <a:pt x="1935362" y="103859"/>
                  </a:lnTo>
                  <a:lnTo>
                    <a:pt x="1943100" y="151892"/>
                  </a:lnTo>
                  <a:lnTo>
                    <a:pt x="1943100" y="759460"/>
                  </a:lnTo>
                  <a:lnTo>
                    <a:pt x="1935362" y="807492"/>
                  </a:lnTo>
                  <a:lnTo>
                    <a:pt x="1913810" y="849191"/>
                  </a:lnTo>
                  <a:lnTo>
                    <a:pt x="1880939" y="882062"/>
                  </a:lnTo>
                  <a:lnTo>
                    <a:pt x="1839240" y="903614"/>
                  </a:lnTo>
                  <a:lnTo>
                    <a:pt x="1791207" y="911352"/>
                  </a:lnTo>
                  <a:lnTo>
                    <a:pt x="151891" y="911352"/>
                  </a:lnTo>
                  <a:lnTo>
                    <a:pt x="103859" y="903614"/>
                  </a:lnTo>
                  <a:lnTo>
                    <a:pt x="62160" y="882062"/>
                  </a:lnTo>
                  <a:lnTo>
                    <a:pt x="29289" y="849191"/>
                  </a:lnTo>
                  <a:lnTo>
                    <a:pt x="7737" y="807492"/>
                  </a:lnTo>
                  <a:lnTo>
                    <a:pt x="0" y="759460"/>
                  </a:lnTo>
                  <a:lnTo>
                    <a:pt x="0" y="151892"/>
                  </a:lnTo>
                  <a:close/>
                </a:path>
              </a:pathLst>
            </a:custGeom>
            <a:ln w="12700">
              <a:solidFill>
                <a:srgbClr val="46C3D2"/>
              </a:solidFill>
            </a:ln>
          </p:spPr>
          <p:txBody>
            <a:bodyPr wrap="square" lIns="0" tIns="0" rIns="0" bIns="0" rtlCol="0"/>
            <a:lstStyle/>
            <a:p>
              <a:endParaRPr/>
            </a:p>
          </p:txBody>
        </p:sp>
      </p:grpSp>
      <p:sp>
        <p:nvSpPr>
          <p:cNvPr id="14" name="object 12">
            <a:extLst>
              <a:ext uri="{FF2B5EF4-FFF2-40B4-BE49-F238E27FC236}">
                <a16:creationId xmlns:a16="http://schemas.microsoft.com/office/drawing/2014/main" id="{0C0DE026-5D88-838F-AF08-E21252664F8C}"/>
              </a:ext>
            </a:extLst>
          </p:cNvPr>
          <p:cNvSpPr txBox="1"/>
          <p:nvPr/>
        </p:nvSpPr>
        <p:spPr>
          <a:xfrm>
            <a:off x="4044822" y="2596641"/>
            <a:ext cx="11442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Fetch</a:t>
            </a:r>
            <a:r>
              <a:rPr sz="1800" spc="-65" dirty="0">
                <a:latin typeface="Arial MT"/>
                <a:cs typeface="Arial MT"/>
              </a:rPr>
              <a:t> </a:t>
            </a:r>
            <a:r>
              <a:rPr sz="1800" spc="-5" dirty="0">
                <a:latin typeface="Arial MT"/>
                <a:cs typeface="Arial MT"/>
              </a:rPr>
              <a:t>Data</a:t>
            </a:r>
            <a:endParaRPr sz="1800" dirty="0">
              <a:latin typeface="Arial MT"/>
              <a:cs typeface="Arial MT"/>
            </a:endParaRPr>
          </a:p>
        </p:txBody>
      </p:sp>
      <p:grpSp>
        <p:nvGrpSpPr>
          <p:cNvPr id="15" name="object 13">
            <a:extLst>
              <a:ext uri="{FF2B5EF4-FFF2-40B4-BE49-F238E27FC236}">
                <a16:creationId xmlns:a16="http://schemas.microsoft.com/office/drawing/2014/main" id="{10311E02-5ED5-07CB-EA5D-A4786C9C0D56}"/>
              </a:ext>
            </a:extLst>
          </p:cNvPr>
          <p:cNvGrpSpPr/>
          <p:nvPr/>
        </p:nvGrpSpPr>
        <p:grpSpPr>
          <a:xfrm>
            <a:off x="5732172" y="2299972"/>
            <a:ext cx="2794000" cy="924560"/>
            <a:chOff x="5823077" y="2290317"/>
            <a:chExt cx="2794000" cy="924560"/>
          </a:xfrm>
        </p:grpSpPr>
        <p:pic>
          <p:nvPicPr>
            <p:cNvPr id="16" name="object 14">
              <a:extLst>
                <a:ext uri="{FF2B5EF4-FFF2-40B4-BE49-F238E27FC236}">
                  <a16:creationId xmlns:a16="http://schemas.microsoft.com/office/drawing/2014/main" id="{61641FF3-55CF-5B13-6C5A-36C497DAEE21}"/>
                </a:ext>
              </a:extLst>
            </p:cNvPr>
            <p:cNvPicPr/>
            <p:nvPr/>
          </p:nvPicPr>
          <p:blipFill>
            <a:blip r:embed="rId3" cstate="print"/>
            <a:stretch>
              <a:fillRect/>
            </a:stretch>
          </p:blipFill>
          <p:spPr>
            <a:xfrm>
              <a:off x="5826252" y="2557271"/>
              <a:ext cx="600456" cy="390143"/>
            </a:xfrm>
            <a:prstGeom prst="rect">
              <a:avLst/>
            </a:prstGeom>
          </p:spPr>
        </p:pic>
        <p:sp>
          <p:nvSpPr>
            <p:cNvPr id="17" name="object 15">
              <a:extLst>
                <a:ext uri="{FF2B5EF4-FFF2-40B4-BE49-F238E27FC236}">
                  <a16:creationId xmlns:a16="http://schemas.microsoft.com/office/drawing/2014/main" id="{E1DE6C60-EBDF-BEFD-7E6D-DFA0D9C3C8AF}"/>
                </a:ext>
              </a:extLst>
            </p:cNvPr>
            <p:cNvSpPr/>
            <p:nvPr/>
          </p:nvSpPr>
          <p:spPr>
            <a:xfrm>
              <a:off x="5826252" y="2557271"/>
              <a:ext cx="600710" cy="390525"/>
            </a:xfrm>
            <a:custGeom>
              <a:avLst/>
              <a:gdLst/>
              <a:ahLst/>
              <a:cxnLst/>
              <a:rect l="l" t="t" r="r" b="b"/>
              <a:pathLst>
                <a:path w="600710" h="390525">
                  <a:moveTo>
                    <a:pt x="0" y="97536"/>
                  </a:moveTo>
                  <a:lnTo>
                    <a:pt x="405384" y="97536"/>
                  </a:lnTo>
                  <a:lnTo>
                    <a:pt x="405384" y="0"/>
                  </a:lnTo>
                  <a:lnTo>
                    <a:pt x="600456" y="195072"/>
                  </a:lnTo>
                  <a:lnTo>
                    <a:pt x="405384" y="390143"/>
                  </a:lnTo>
                  <a:lnTo>
                    <a:pt x="405384" y="292607"/>
                  </a:lnTo>
                  <a:lnTo>
                    <a:pt x="0" y="292607"/>
                  </a:lnTo>
                  <a:lnTo>
                    <a:pt x="0" y="97536"/>
                  </a:lnTo>
                  <a:close/>
                </a:path>
              </a:pathLst>
            </a:custGeom>
            <a:ln w="6350">
              <a:solidFill>
                <a:srgbClr val="46C3D2"/>
              </a:solidFill>
            </a:ln>
          </p:spPr>
          <p:txBody>
            <a:bodyPr wrap="square" lIns="0" tIns="0" rIns="0" bIns="0" rtlCol="0"/>
            <a:lstStyle/>
            <a:p>
              <a:endParaRPr/>
            </a:p>
          </p:txBody>
        </p:sp>
        <p:sp>
          <p:nvSpPr>
            <p:cNvPr id="18" name="object 16">
              <a:extLst>
                <a:ext uri="{FF2B5EF4-FFF2-40B4-BE49-F238E27FC236}">
                  <a16:creationId xmlns:a16="http://schemas.microsoft.com/office/drawing/2014/main" id="{28D8E4DB-3EE1-F0C7-7001-4790BBED4DCE}"/>
                </a:ext>
              </a:extLst>
            </p:cNvPr>
            <p:cNvSpPr/>
            <p:nvPr/>
          </p:nvSpPr>
          <p:spPr>
            <a:xfrm>
              <a:off x="6665976" y="2296667"/>
              <a:ext cx="1945005" cy="911860"/>
            </a:xfrm>
            <a:custGeom>
              <a:avLst/>
              <a:gdLst/>
              <a:ahLst/>
              <a:cxnLst/>
              <a:rect l="l" t="t" r="r" b="b"/>
              <a:pathLst>
                <a:path w="1945004" h="911860">
                  <a:moveTo>
                    <a:pt x="1792731" y="0"/>
                  </a:moveTo>
                  <a:lnTo>
                    <a:pt x="151892" y="0"/>
                  </a:lnTo>
                  <a:lnTo>
                    <a:pt x="103859" y="7737"/>
                  </a:lnTo>
                  <a:lnTo>
                    <a:pt x="62160" y="29289"/>
                  </a:lnTo>
                  <a:lnTo>
                    <a:pt x="29289" y="62160"/>
                  </a:lnTo>
                  <a:lnTo>
                    <a:pt x="7737" y="103859"/>
                  </a:lnTo>
                  <a:lnTo>
                    <a:pt x="0" y="151892"/>
                  </a:lnTo>
                  <a:lnTo>
                    <a:pt x="0" y="759460"/>
                  </a:lnTo>
                  <a:lnTo>
                    <a:pt x="7737" y="807492"/>
                  </a:lnTo>
                  <a:lnTo>
                    <a:pt x="29289" y="849191"/>
                  </a:lnTo>
                  <a:lnTo>
                    <a:pt x="62160" y="882062"/>
                  </a:lnTo>
                  <a:lnTo>
                    <a:pt x="103859" y="903614"/>
                  </a:lnTo>
                  <a:lnTo>
                    <a:pt x="151892" y="911352"/>
                  </a:lnTo>
                  <a:lnTo>
                    <a:pt x="1792731" y="911352"/>
                  </a:lnTo>
                  <a:lnTo>
                    <a:pt x="1840764" y="903614"/>
                  </a:lnTo>
                  <a:lnTo>
                    <a:pt x="1882463" y="882062"/>
                  </a:lnTo>
                  <a:lnTo>
                    <a:pt x="1915334" y="849191"/>
                  </a:lnTo>
                  <a:lnTo>
                    <a:pt x="1936886" y="807492"/>
                  </a:lnTo>
                  <a:lnTo>
                    <a:pt x="1944624" y="759460"/>
                  </a:lnTo>
                  <a:lnTo>
                    <a:pt x="1944624" y="151892"/>
                  </a:lnTo>
                  <a:lnTo>
                    <a:pt x="1936886" y="103859"/>
                  </a:lnTo>
                  <a:lnTo>
                    <a:pt x="1915334" y="62160"/>
                  </a:lnTo>
                  <a:lnTo>
                    <a:pt x="1882463" y="29289"/>
                  </a:lnTo>
                  <a:lnTo>
                    <a:pt x="1840764" y="7737"/>
                  </a:lnTo>
                  <a:lnTo>
                    <a:pt x="1792731" y="0"/>
                  </a:lnTo>
                  <a:close/>
                </a:path>
              </a:pathLst>
            </a:custGeom>
            <a:solidFill>
              <a:srgbClr val="FFFFFF"/>
            </a:solidFill>
          </p:spPr>
          <p:txBody>
            <a:bodyPr wrap="square" lIns="0" tIns="0" rIns="0" bIns="0" rtlCol="0"/>
            <a:lstStyle/>
            <a:p>
              <a:endParaRPr/>
            </a:p>
          </p:txBody>
        </p:sp>
        <p:sp>
          <p:nvSpPr>
            <p:cNvPr id="19" name="object 17">
              <a:extLst>
                <a:ext uri="{FF2B5EF4-FFF2-40B4-BE49-F238E27FC236}">
                  <a16:creationId xmlns:a16="http://schemas.microsoft.com/office/drawing/2014/main" id="{9D3B34C4-2F44-90A5-1B75-7FE4F86B8E19}"/>
                </a:ext>
              </a:extLst>
            </p:cNvPr>
            <p:cNvSpPr/>
            <p:nvPr/>
          </p:nvSpPr>
          <p:spPr>
            <a:xfrm>
              <a:off x="6665976" y="2296667"/>
              <a:ext cx="1945005" cy="911860"/>
            </a:xfrm>
            <a:custGeom>
              <a:avLst/>
              <a:gdLst/>
              <a:ahLst/>
              <a:cxnLst/>
              <a:rect l="l" t="t" r="r" b="b"/>
              <a:pathLst>
                <a:path w="1945004" h="911860">
                  <a:moveTo>
                    <a:pt x="0" y="151892"/>
                  </a:moveTo>
                  <a:lnTo>
                    <a:pt x="7737" y="103859"/>
                  </a:lnTo>
                  <a:lnTo>
                    <a:pt x="29289" y="62160"/>
                  </a:lnTo>
                  <a:lnTo>
                    <a:pt x="62160" y="29289"/>
                  </a:lnTo>
                  <a:lnTo>
                    <a:pt x="103859" y="7737"/>
                  </a:lnTo>
                  <a:lnTo>
                    <a:pt x="151892" y="0"/>
                  </a:lnTo>
                  <a:lnTo>
                    <a:pt x="1792731" y="0"/>
                  </a:lnTo>
                  <a:lnTo>
                    <a:pt x="1840764" y="7737"/>
                  </a:lnTo>
                  <a:lnTo>
                    <a:pt x="1882463" y="29289"/>
                  </a:lnTo>
                  <a:lnTo>
                    <a:pt x="1915334" y="62160"/>
                  </a:lnTo>
                  <a:lnTo>
                    <a:pt x="1936886" y="103859"/>
                  </a:lnTo>
                  <a:lnTo>
                    <a:pt x="1944624" y="151892"/>
                  </a:lnTo>
                  <a:lnTo>
                    <a:pt x="1944624" y="759460"/>
                  </a:lnTo>
                  <a:lnTo>
                    <a:pt x="1936886" y="807492"/>
                  </a:lnTo>
                  <a:lnTo>
                    <a:pt x="1915334" y="849191"/>
                  </a:lnTo>
                  <a:lnTo>
                    <a:pt x="1882463" y="882062"/>
                  </a:lnTo>
                  <a:lnTo>
                    <a:pt x="1840764" y="903614"/>
                  </a:lnTo>
                  <a:lnTo>
                    <a:pt x="1792731" y="911352"/>
                  </a:lnTo>
                  <a:lnTo>
                    <a:pt x="151892" y="911352"/>
                  </a:lnTo>
                  <a:lnTo>
                    <a:pt x="103859" y="903614"/>
                  </a:lnTo>
                  <a:lnTo>
                    <a:pt x="62160" y="882062"/>
                  </a:lnTo>
                  <a:lnTo>
                    <a:pt x="29289" y="849191"/>
                  </a:lnTo>
                  <a:lnTo>
                    <a:pt x="7737" y="807492"/>
                  </a:lnTo>
                  <a:lnTo>
                    <a:pt x="0" y="759460"/>
                  </a:lnTo>
                  <a:lnTo>
                    <a:pt x="0" y="151892"/>
                  </a:lnTo>
                  <a:close/>
                </a:path>
              </a:pathLst>
            </a:custGeom>
            <a:ln w="12700">
              <a:solidFill>
                <a:srgbClr val="46C3D2"/>
              </a:solidFill>
            </a:ln>
          </p:spPr>
          <p:txBody>
            <a:bodyPr wrap="square" lIns="0" tIns="0" rIns="0" bIns="0" rtlCol="0"/>
            <a:lstStyle/>
            <a:p>
              <a:endParaRPr/>
            </a:p>
          </p:txBody>
        </p:sp>
      </p:grpSp>
      <p:sp>
        <p:nvSpPr>
          <p:cNvPr id="20" name="object 18">
            <a:extLst>
              <a:ext uri="{FF2B5EF4-FFF2-40B4-BE49-F238E27FC236}">
                <a16:creationId xmlns:a16="http://schemas.microsoft.com/office/drawing/2014/main" id="{95F7CD5A-1602-300E-6A0F-A8489871D914}"/>
              </a:ext>
            </a:extLst>
          </p:cNvPr>
          <p:cNvSpPr txBox="1"/>
          <p:nvPr/>
        </p:nvSpPr>
        <p:spPr>
          <a:xfrm>
            <a:off x="6917715" y="2590546"/>
            <a:ext cx="96456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Plot</a:t>
            </a:r>
            <a:r>
              <a:rPr sz="1800" spc="-65" dirty="0">
                <a:latin typeface="Arial MT"/>
                <a:cs typeface="Arial MT"/>
              </a:rPr>
              <a:t> </a:t>
            </a:r>
            <a:r>
              <a:rPr sz="1800" spc="-5" dirty="0">
                <a:latin typeface="Arial MT"/>
                <a:cs typeface="Arial MT"/>
              </a:rPr>
              <a:t>Data</a:t>
            </a:r>
            <a:endParaRPr sz="1800" dirty="0">
              <a:latin typeface="Arial MT"/>
              <a:cs typeface="Arial MT"/>
            </a:endParaRPr>
          </a:p>
        </p:txBody>
      </p:sp>
      <p:grpSp>
        <p:nvGrpSpPr>
          <p:cNvPr id="21" name="object 19">
            <a:extLst>
              <a:ext uri="{FF2B5EF4-FFF2-40B4-BE49-F238E27FC236}">
                <a16:creationId xmlns:a16="http://schemas.microsoft.com/office/drawing/2014/main" id="{FB665458-13CD-E1B1-3D4D-5C82EDA40022}"/>
              </a:ext>
            </a:extLst>
          </p:cNvPr>
          <p:cNvGrpSpPr/>
          <p:nvPr/>
        </p:nvGrpSpPr>
        <p:grpSpPr>
          <a:xfrm>
            <a:off x="8759090" y="2278126"/>
            <a:ext cx="2694306" cy="924560"/>
            <a:chOff x="8697341" y="2290317"/>
            <a:chExt cx="2672080" cy="924560"/>
          </a:xfrm>
        </p:grpSpPr>
        <p:pic>
          <p:nvPicPr>
            <p:cNvPr id="22" name="object 20">
              <a:extLst>
                <a:ext uri="{FF2B5EF4-FFF2-40B4-BE49-F238E27FC236}">
                  <a16:creationId xmlns:a16="http://schemas.microsoft.com/office/drawing/2014/main" id="{A7E22182-3180-9F99-F2E2-B56B6C5B42B1}"/>
                </a:ext>
              </a:extLst>
            </p:cNvPr>
            <p:cNvPicPr/>
            <p:nvPr/>
          </p:nvPicPr>
          <p:blipFill>
            <a:blip r:embed="rId4" cstate="print"/>
            <a:stretch>
              <a:fillRect/>
            </a:stretch>
          </p:blipFill>
          <p:spPr>
            <a:xfrm>
              <a:off x="8700516" y="2557271"/>
              <a:ext cx="624839" cy="390143"/>
            </a:xfrm>
            <a:prstGeom prst="rect">
              <a:avLst/>
            </a:prstGeom>
          </p:spPr>
        </p:pic>
        <p:sp>
          <p:nvSpPr>
            <p:cNvPr id="23" name="object 21">
              <a:extLst>
                <a:ext uri="{FF2B5EF4-FFF2-40B4-BE49-F238E27FC236}">
                  <a16:creationId xmlns:a16="http://schemas.microsoft.com/office/drawing/2014/main" id="{B7C60B8E-0D6B-7E13-58A2-6B52B8BABEE2}"/>
                </a:ext>
              </a:extLst>
            </p:cNvPr>
            <p:cNvSpPr/>
            <p:nvPr/>
          </p:nvSpPr>
          <p:spPr>
            <a:xfrm>
              <a:off x="8700516" y="2557271"/>
              <a:ext cx="624840" cy="390525"/>
            </a:xfrm>
            <a:custGeom>
              <a:avLst/>
              <a:gdLst/>
              <a:ahLst/>
              <a:cxnLst/>
              <a:rect l="l" t="t" r="r" b="b"/>
              <a:pathLst>
                <a:path w="624840" h="390525">
                  <a:moveTo>
                    <a:pt x="0" y="97536"/>
                  </a:moveTo>
                  <a:lnTo>
                    <a:pt x="429767" y="97536"/>
                  </a:lnTo>
                  <a:lnTo>
                    <a:pt x="429767" y="0"/>
                  </a:lnTo>
                  <a:lnTo>
                    <a:pt x="624839" y="195072"/>
                  </a:lnTo>
                  <a:lnTo>
                    <a:pt x="429767" y="390143"/>
                  </a:lnTo>
                  <a:lnTo>
                    <a:pt x="429767" y="292607"/>
                  </a:lnTo>
                  <a:lnTo>
                    <a:pt x="0" y="292607"/>
                  </a:lnTo>
                  <a:lnTo>
                    <a:pt x="0" y="97536"/>
                  </a:lnTo>
                  <a:close/>
                </a:path>
              </a:pathLst>
            </a:custGeom>
            <a:ln w="6350">
              <a:solidFill>
                <a:srgbClr val="46C3D2"/>
              </a:solidFill>
            </a:ln>
          </p:spPr>
          <p:txBody>
            <a:bodyPr wrap="square" lIns="0" tIns="0" rIns="0" bIns="0" rtlCol="0"/>
            <a:lstStyle/>
            <a:p>
              <a:endParaRPr/>
            </a:p>
          </p:txBody>
        </p:sp>
        <p:sp>
          <p:nvSpPr>
            <p:cNvPr id="24" name="object 22">
              <a:extLst>
                <a:ext uri="{FF2B5EF4-FFF2-40B4-BE49-F238E27FC236}">
                  <a16:creationId xmlns:a16="http://schemas.microsoft.com/office/drawing/2014/main" id="{9D8A06D8-3861-A7B3-EC3A-56E0DDF1E0A2}"/>
                </a:ext>
              </a:extLst>
            </p:cNvPr>
            <p:cNvSpPr/>
            <p:nvPr/>
          </p:nvSpPr>
          <p:spPr>
            <a:xfrm>
              <a:off x="9508236" y="2296667"/>
              <a:ext cx="1854835" cy="911860"/>
            </a:xfrm>
            <a:custGeom>
              <a:avLst/>
              <a:gdLst/>
              <a:ahLst/>
              <a:cxnLst/>
              <a:rect l="l" t="t" r="r" b="b"/>
              <a:pathLst>
                <a:path w="1854834" h="911860">
                  <a:moveTo>
                    <a:pt x="1702816" y="0"/>
                  </a:moveTo>
                  <a:lnTo>
                    <a:pt x="151892" y="0"/>
                  </a:lnTo>
                  <a:lnTo>
                    <a:pt x="103859" y="7737"/>
                  </a:lnTo>
                  <a:lnTo>
                    <a:pt x="62160" y="29289"/>
                  </a:lnTo>
                  <a:lnTo>
                    <a:pt x="29289" y="62160"/>
                  </a:lnTo>
                  <a:lnTo>
                    <a:pt x="7737" y="103859"/>
                  </a:lnTo>
                  <a:lnTo>
                    <a:pt x="0" y="151892"/>
                  </a:lnTo>
                  <a:lnTo>
                    <a:pt x="0" y="759460"/>
                  </a:lnTo>
                  <a:lnTo>
                    <a:pt x="7737" y="807492"/>
                  </a:lnTo>
                  <a:lnTo>
                    <a:pt x="29289" y="849191"/>
                  </a:lnTo>
                  <a:lnTo>
                    <a:pt x="62160" y="882062"/>
                  </a:lnTo>
                  <a:lnTo>
                    <a:pt x="103859" y="903614"/>
                  </a:lnTo>
                  <a:lnTo>
                    <a:pt x="151892" y="911352"/>
                  </a:lnTo>
                  <a:lnTo>
                    <a:pt x="1702816" y="911352"/>
                  </a:lnTo>
                  <a:lnTo>
                    <a:pt x="1750848" y="903614"/>
                  </a:lnTo>
                  <a:lnTo>
                    <a:pt x="1792547" y="882062"/>
                  </a:lnTo>
                  <a:lnTo>
                    <a:pt x="1825418" y="849191"/>
                  </a:lnTo>
                  <a:lnTo>
                    <a:pt x="1846970" y="807492"/>
                  </a:lnTo>
                  <a:lnTo>
                    <a:pt x="1854708" y="759460"/>
                  </a:lnTo>
                  <a:lnTo>
                    <a:pt x="1854708" y="151892"/>
                  </a:lnTo>
                  <a:lnTo>
                    <a:pt x="1846970" y="103859"/>
                  </a:lnTo>
                  <a:lnTo>
                    <a:pt x="1825418" y="62160"/>
                  </a:lnTo>
                  <a:lnTo>
                    <a:pt x="1792547" y="29289"/>
                  </a:lnTo>
                  <a:lnTo>
                    <a:pt x="1750848" y="7737"/>
                  </a:lnTo>
                  <a:lnTo>
                    <a:pt x="1702816" y="0"/>
                  </a:lnTo>
                  <a:close/>
                </a:path>
              </a:pathLst>
            </a:custGeom>
            <a:solidFill>
              <a:srgbClr val="FFFFFF"/>
            </a:solidFill>
          </p:spPr>
          <p:txBody>
            <a:bodyPr wrap="square" lIns="0" tIns="0" rIns="0" bIns="0" rtlCol="0"/>
            <a:lstStyle/>
            <a:p>
              <a:endParaRPr/>
            </a:p>
          </p:txBody>
        </p:sp>
        <p:sp>
          <p:nvSpPr>
            <p:cNvPr id="25" name="object 23">
              <a:extLst>
                <a:ext uri="{FF2B5EF4-FFF2-40B4-BE49-F238E27FC236}">
                  <a16:creationId xmlns:a16="http://schemas.microsoft.com/office/drawing/2014/main" id="{B3BEE05F-A6F9-523D-04D6-B9254B1F2BD4}"/>
                </a:ext>
              </a:extLst>
            </p:cNvPr>
            <p:cNvSpPr/>
            <p:nvPr/>
          </p:nvSpPr>
          <p:spPr>
            <a:xfrm>
              <a:off x="9508236" y="2296667"/>
              <a:ext cx="1854835" cy="911860"/>
            </a:xfrm>
            <a:custGeom>
              <a:avLst/>
              <a:gdLst/>
              <a:ahLst/>
              <a:cxnLst/>
              <a:rect l="l" t="t" r="r" b="b"/>
              <a:pathLst>
                <a:path w="1854834" h="911860">
                  <a:moveTo>
                    <a:pt x="0" y="151892"/>
                  </a:moveTo>
                  <a:lnTo>
                    <a:pt x="7737" y="103859"/>
                  </a:lnTo>
                  <a:lnTo>
                    <a:pt x="29289" y="62160"/>
                  </a:lnTo>
                  <a:lnTo>
                    <a:pt x="62160" y="29289"/>
                  </a:lnTo>
                  <a:lnTo>
                    <a:pt x="103859" y="7737"/>
                  </a:lnTo>
                  <a:lnTo>
                    <a:pt x="151892" y="0"/>
                  </a:lnTo>
                  <a:lnTo>
                    <a:pt x="1702816" y="0"/>
                  </a:lnTo>
                  <a:lnTo>
                    <a:pt x="1750848" y="7737"/>
                  </a:lnTo>
                  <a:lnTo>
                    <a:pt x="1792547" y="29289"/>
                  </a:lnTo>
                  <a:lnTo>
                    <a:pt x="1825418" y="62160"/>
                  </a:lnTo>
                  <a:lnTo>
                    <a:pt x="1846970" y="103859"/>
                  </a:lnTo>
                  <a:lnTo>
                    <a:pt x="1854708" y="151892"/>
                  </a:lnTo>
                  <a:lnTo>
                    <a:pt x="1854708" y="759460"/>
                  </a:lnTo>
                  <a:lnTo>
                    <a:pt x="1846970" y="807492"/>
                  </a:lnTo>
                  <a:lnTo>
                    <a:pt x="1825418" y="849191"/>
                  </a:lnTo>
                  <a:lnTo>
                    <a:pt x="1792547" y="882062"/>
                  </a:lnTo>
                  <a:lnTo>
                    <a:pt x="1750848" y="903614"/>
                  </a:lnTo>
                  <a:lnTo>
                    <a:pt x="1702816" y="911352"/>
                  </a:lnTo>
                  <a:lnTo>
                    <a:pt x="151892" y="911352"/>
                  </a:lnTo>
                  <a:lnTo>
                    <a:pt x="103859" y="903614"/>
                  </a:lnTo>
                  <a:lnTo>
                    <a:pt x="62160" y="882062"/>
                  </a:lnTo>
                  <a:lnTo>
                    <a:pt x="29289" y="849191"/>
                  </a:lnTo>
                  <a:lnTo>
                    <a:pt x="7737" y="807492"/>
                  </a:lnTo>
                  <a:lnTo>
                    <a:pt x="0" y="759460"/>
                  </a:lnTo>
                  <a:lnTo>
                    <a:pt x="0" y="151892"/>
                  </a:lnTo>
                  <a:close/>
                </a:path>
              </a:pathLst>
            </a:custGeom>
            <a:ln w="12700">
              <a:solidFill>
                <a:srgbClr val="46C3D2"/>
              </a:solidFill>
            </a:ln>
          </p:spPr>
          <p:txBody>
            <a:bodyPr wrap="square" lIns="0" tIns="0" rIns="0" bIns="0" rtlCol="0"/>
            <a:lstStyle/>
            <a:p>
              <a:endParaRPr/>
            </a:p>
          </p:txBody>
        </p:sp>
      </p:grpSp>
      <p:grpSp>
        <p:nvGrpSpPr>
          <p:cNvPr id="27" name="object 25">
            <a:extLst>
              <a:ext uri="{FF2B5EF4-FFF2-40B4-BE49-F238E27FC236}">
                <a16:creationId xmlns:a16="http://schemas.microsoft.com/office/drawing/2014/main" id="{9C6286D3-546E-9FB9-AF24-88ABDFBCAFD3}"/>
              </a:ext>
            </a:extLst>
          </p:cNvPr>
          <p:cNvGrpSpPr/>
          <p:nvPr/>
        </p:nvGrpSpPr>
        <p:grpSpPr>
          <a:xfrm>
            <a:off x="463333" y="5052862"/>
            <a:ext cx="2021839" cy="922655"/>
            <a:chOff x="3587241" y="4236465"/>
            <a:chExt cx="2021839" cy="922655"/>
          </a:xfrm>
        </p:grpSpPr>
        <p:sp>
          <p:nvSpPr>
            <p:cNvPr id="28" name="object 26">
              <a:extLst>
                <a:ext uri="{FF2B5EF4-FFF2-40B4-BE49-F238E27FC236}">
                  <a16:creationId xmlns:a16="http://schemas.microsoft.com/office/drawing/2014/main" id="{4B9A2BC4-2900-096D-E2BE-8D43540DE0AB}"/>
                </a:ext>
              </a:extLst>
            </p:cNvPr>
            <p:cNvSpPr/>
            <p:nvPr/>
          </p:nvSpPr>
          <p:spPr>
            <a:xfrm>
              <a:off x="3593591" y="4242815"/>
              <a:ext cx="2009139" cy="909955"/>
            </a:xfrm>
            <a:custGeom>
              <a:avLst/>
              <a:gdLst/>
              <a:ahLst/>
              <a:cxnLst/>
              <a:rect l="l" t="t" r="r" b="b"/>
              <a:pathLst>
                <a:path w="2009139" h="909954">
                  <a:moveTo>
                    <a:pt x="1856994" y="0"/>
                  </a:moveTo>
                  <a:lnTo>
                    <a:pt x="151637" y="0"/>
                  </a:lnTo>
                  <a:lnTo>
                    <a:pt x="103729" y="7735"/>
                  </a:lnTo>
                  <a:lnTo>
                    <a:pt x="62106" y="29272"/>
                  </a:lnTo>
                  <a:lnTo>
                    <a:pt x="29272" y="62106"/>
                  </a:lnTo>
                  <a:lnTo>
                    <a:pt x="7735" y="103729"/>
                  </a:lnTo>
                  <a:lnTo>
                    <a:pt x="0" y="151637"/>
                  </a:lnTo>
                  <a:lnTo>
                    <a:pt x="0" y="758189"/>
                  </a:lnTo>
                  <a:lnTo>
                    <a:pt x="7735" y="806098"/>
                  </a:lnTo>
                  <a:lnTo>
                    <a:pt x="29272" y="847721"/>
                  </a:lnTo>
                  <a:lnTo>
                    <a:pt x="62106" y="880555"/>
                  </a:lnTo>
                  <a:lnTo>
                    <a:pt x="103729" y="902092"/>
                  </a:lnTo>
                  <a:lnTo>
                    <a:pt x="151637" y="909827"/>
                  </a:lnTo>
                  <a:lnTo>
                    <a:pt x="1856994" y="909827"/>
                  </a:lnTo>
                  <a:lnTo>
                    <a:pt x="1904902" y="902092"/>
                  </a:lnTo>
                  <a:lnTo>
                    <a:pt x="1946525" y="880555"/>
                  </a:lnTo>
                  <a:lnTo>
                    <a:pt x="1979359" y="847721"/>
                  </a:lnTo>
                  <a:lnTo>
                    <a:pt x="2000896" y="806098"/>
                  </a:lnTo>
                  <a:lnTo>
                    <a:pt x="2008632" y="758189"/>
                  </a:lnTo>
                  <a:lnTo>
                    <a:pt x="2008632" y="151637"/>
                  </a:lnTo>
                  <a:lnTo>
                    <a:pt x="2000896" y="103729"/>
                  </a:lnTo>
                  <a:lnTo>
                    <a:pt x="1979359" y="62106"/>
                  </a:lnTo>
                  <a:lnTo>
                    <a:pt x="1946525" y="29272"/>
                  </a:lnTo>
                  <a:lnTo>
                    <a:pt x="1904902" y="7735"/>
                  </a:lnTo>
                  <a:lnTo>
                    <a:pt x="1856994" y="0"/>
                  </a:lnTo>
                  <a:close/>
                </a:path>
              </a:pathLst>
            </a:custGeom>
            <a:solidFill>
              <a:srgbClr val="FFFFFF"/>
            </a:solidFill>
          </p:spPr>
          <p:txBody>
            <a:bodyPr wrap="square" lIns="0" tIns="0" rIns="0" bIns="0" rtlCol="0"/>
            <a:lstStyle/>
            <a:p>
              <a:endParaRPr dirty="0"/>
            </a:p>
          </p:txBody>
        </p:sp>
        <p:sp>
          <p:nvSpPr>
            <p:cNvPr id="29" name="object 27">
              <a:extLst>
                <a:ext uri="{FF2B5EF4-FFF2-40B4-BE49-F238E27FC236}">
                  <a16:creationId xmlns:a16="http://schemas.microsoft.com/office/drawing/2014/main" id="{B2B7DA3F-BB2A-36CE-ECE5-3AF6FD8D98B5}"/>
                </a:ext>
              </a:extLst>
            </p:cNvPr>
            <p:cNvSpPr/>
            <p:nvPr/>
          </p:nvSpPr>
          <p:spPr>
            <a:xfrm>
              <a:off x="3593591" y="4242815"/>
              <a:ext cx="2009139" cy="909955"/>
            </a:xfrm>
            <a:custGeom>
              <a:avLst/>
              <a:gdLst/>
              <a:ahLst/>
              <a:cxnLst/>
              <a:rect l="l" t="t" r="r" b="b"/>
              <a:pathLst>
                <a:path w="2009139" h="909954">
                  <a:moveTo>
                    <a:pt x="0" y="151637"/>
                  </a:moveTo>
                  <a:lnTo>
                    <a:pt x="7735" y="103729"/>
                  </a:lnTo>
                  <a:lnTo>
                    <a:pt x="29272" y="62106"/>
                  </a:lnTo>
                  <a:lnTo>
                    <a:pt x="62106" y="29272"/>
                  </a:lnTo>
                  <a:lnTo>
                    <a:pt x="103729" y="7735"/>
                  </a:lnTo>
                  <a:lnTo>
                    <a:pt x="151637" y="0"/>
                  </a:lnTo>
                  <a:lnTo>
                    <a:pt x="1856994" y="0"/>
                  </a:lnTo>
                  <a:lnTo>
                    <a:pt x="1904902" y="7735"/>
                  </a:lnTo>
                  <a:lnTo>
                    <a:pt x="1946525" y="29272"/>
                  </a:lnTo>
                  <a:lnTo>
                    <a:pt x="1979359" y="62106"/>
                  </a:lnTo>
                  <a:lnTo>
                    <a:pt x="2000896" y="103729"/>
                  </a:lnTo>
                  <a:lnTo>
                    <a:pt x="2008632" y="151637"/>
                  </a:lnTo>
                  <a:lnTo>
                    <a:pt x="2008632" y="758189"/>
                  </a:lnTo>
                  <a:lnTo>
                    <a:pt x="2000896" y="806098"/>
                  </a:lnTo>
                  <a:lnTo>
                    <a:pt x="1979359" y="847721"/>
                  </a:lnTo>
                  <a:lnTo>
                    <a:pt x="1946525" y="880555"/>
                  </a:lnTo>
                  <a:lnTo>
                    <a:pt x="1904902" y="902092"/>
                  </a:lnTo>
                  <a:lnTo>
                    <a:pt x="1856994" y="909827"/>
                  </a:lnTo>
                  <a:lnTo>
                    <a:pt x="151637" y="909827"/>
                  </a:lnTo>
                  <a:lnTo>
                    <a:pt x="103729" y="902092"/>
                  </a:lnTo>
                  <a:lnTo>
                    <a:pt x="62106" y="880555"/>
                  </a:lnTo>
                  <a:lnTo>
                    <a:pt x="29272" y="847721"/>
                  </a:lnTo>
                  <a:lnTo>
                    <a:pt x="7735" y="806098"/>
                  </a:lnTo>
                  <a:lnTo>
                    <a:pt x="0" y="758189"/>
                  </a:lnTo>
                  <a:lnTo>
                    <a:pt x="0" y="151637"/>
                  </a:lnTo>
                  <a:close/>
                </a:path>
              </a:pathLst>
            </a:custGeom>
            <a:ln w="12699">
              <a:solidFill>
                <a:srgbClr val="46C3D2"/>
              </a:solidFill>
            </a:ln>
          </p:spPr>
          <p:txBody>
            <a:bodyPr wrap="square" lIns="0" tIns="0" rIns="0" bIns="0" rtlCol="0"/>
            <a:lstStyle/>
            <a:p>
              <a:endParaRPr/>
            </a:p>
          </p:txBody>
        </p:sp>
      </p:grpSp>
      <p:sp>
        <p:nvSpPr>
          <p:cNvPr id="30" name="object 28">
            <a:extLst>
              <a:ext uri="{FF2B5EF4-FFF2-40B4-BE49-F238E27FC236}">
                <a16:creationId xmlns:a16="http://schemas.microsoft.com/office/drawing/2014/main" id="{9DCE14D4-87C1-A3EE-AB10-9119F2BB3A1E}"/>
              </a:ext>
            </a:extLst>
          </p:cNvPr>
          <p:cNvSpPr txBox="1"/>
          <p:nvPr/>
        </p:nvSpPr>
        <p:spPr>
          <a:xfrm>
            <a:off x="763661" y="5202398"/>
            <a:ext cx="1229995" cy="579646"/>
          </a:xfrm>
          <a:prstGeom prst="rect">
            <a:avLst/>
          </a:prstGeom>
        </p:spPr>
        <p:txBody>
          <a:bodyPr vert="horz" wrap="square" lIns="0" tIns="12700" rIns="0" bIns="0" rtlCol="0">
            <a:spAutoFit/>
          </a:bodyPr>
          <a:lstStyle/>
          <a:p>
            <a:pPr marL="12700">
              <a:lnSpc>
                <a:spcPct val="100000"/>
              </a:lnSpc>
              <a:spcBef>
                <a:spcPts val="100"/>
              </a:spcBef>
            </a:pPr>
            <a:endParaRPr lang="en-US" sz="1800" spc="-5" dirty="0">
              <a:latin typeface="Arial MT"/>
              <a:cs typeface="Arial MT"/>
            </a:endParaRPr>
          </a:p>
          <a:p>
            <a:pPr marL="12700">
              <a:lnSpc>
                <a:spcPct val="100000"/>
              </a:lnSpc>
              <a:spcBef>
                <a:spcPts val="100"/>
              </a:spcBef>
            </a:pPr>
            <a:r>
              <a:rPr sz="1800" spc="-5" dirty="0">
                <a:latin typeface="Arial MT"/>
                <a:cs typeface="Arial MT"/>
              </a:rPr>
              <a:t>Save</a:t>
            </a:r>
            <a:r>
              <a:rPr sz="1800" spc="-75" dirty="0">
                <a:latin typeface="Arial MT"/>
                <a:cs typeface="Arial MT"/>
              </a:rPr>
              <a:t> </a:t>
            </a:r>
            <a:r>
              <a:rPr sz="1800" spc="-5" dirty="0">
                <a:latin typeface="Arial MT"/>
                <a:cs typeface="Arial MT"/>
              </a:rPr>
              <a:t>Model</a:t>
            </a:r>
            <a:endParaRPr sz="1800" dirty="0">
              <a:latin typeface="Arial MT"/>
              <a:cs typeface="Arial MT"/>
            </a:endParaRPr>
          </a:p>
        </p:txBody>
      </p:sp>
      <p:grpSp>
        <p:nvGrpSpPr>
          <p:cNvPr id="31" name="object 29">
            <a:extLst>
              <a:ext uri="{FF2B5EF4-FFF2-40B4-BE49-F238E27FC236}">
                <a16:creationId xmlns:a16="http://schemas.microsoft.com/office/drawing/2014/main" id="{664EAF1B-A17A-BC77-CB3C-3BB70EF4CE04}"/>
              </a:ext>
            </a:extLst>
          </p:cNvPr>
          <p:cNvGrpSpPr/>
          <p:nvPr/>
        </p:nvGrpSpPr>
        <p:grpSpPr>
          <a:xfrm>
            <a:off x="3152427" y="5038369"/>
            <a:ext cx="2021839" cy="924560"/>
            <a:chOff x="6659626" y="4225797"/>
            <a:chExt cx="2021839" cy="924560"/>
          </a:xfrm>
        </p:grpSpPr>
        <p:sp>
          <p:nvSpPr>
            <p:cNvPr id="32" name="object 30">
              <a:extLst>
                <a:ext uri="{FF2B5EF4-FFF2-40B4-BE49-F238E27FC236}">
                  <a16:creationId xmlns:a16="http://schemas.microsoft.com/office/drawing/2014/main" id="{C469DA5A-9B6B-9F0E-82C6-9C001C0F7C6A}"/>
                </a:ext>
              </a:extLst>
            </p:cNvPr>
            <p:cNvSpPr/>
            <p:nvPr/>
          </p:nvSpPr>
          <p:spPr>
            <a:xfrm>
              <a:off x="6665976" y="4232147"/>
              <a:ext cx="2009139" cy="911860"/>
            </a:xfrm>
            <a:custGeom>
              <a:avLst/>
              <a:gdLst/>
              <a:ahLst/>
              <a:cxnLst/>
              <a:rect l="l" t="t" r="r" b="b"/>
              <a:pathLst>
                <a:path w="2009140" h="911860">
                  <a:moveTo>
                    <a:pt x="1856740" y="0"/>
                  </a:moveTo>
                  <a:lnTo>
                    <a:pt x="151892" y="0"/>
                  </a:lnTo>
                  <a:lnTo>
                    <a:pt x="103859" y="7737"/>
                  </a:lnTo>
                  <a:lnTo>
                    <a:pt x="62160" y="29289"/>
                  </a:lnTo>
                  <a:lnTo>
                    <a:pt x="29289" y="62160"/>
                  </a:lnTo>
                  <a:lnTo>
                    <a:pt x="7737" y="103859"/>
                  </a:lnTo>
                  <a:lnTo>
                    <a:pt x="0" y="151891"/>
                  </a:lnTo>
                  <a:lnTo>
                    <a:pt x="0" y="759459"/>
                  </a:lnTo>
                  <a:lnTo>
                    <a:pt x="7737" y="807492"/>
                  </a:lnTo>
                  <a:lnTo>
                    <a:pt x="29289" y="849191"/>
                  </a:lnTo>
                  <a:lnTo>
                    <a:pt x="62160" y="882062"/>
                  </a:lnTo>
                  <a:lnTo>
                    <a:pt x="103859" y="903614"/>
                  </a:lnTo>
                  <a:lnTo>
                    <a:pt x="151892" y="911351"/>
                  </a:lnTo>
                  <a:lnTo>
                    <a:pt x="1856740" y="911351"/>
                  </a:lnTo>
                  <a:lnTo>
                    <a:pt x="1904772" y="903614"/>
                  </a:lnTo>
                  <a:lnTo>
                    <a:pt x="1946471" y="882062"/>
                  </a:lnTo>
                  <a:lnTo>
                    <a:pt x="1979342" y="849191"/>
                  </a:lnTo>
                  <a:lnTo>
                    <a:pt x="2000894" y="807492"/>
                  </a:lnTo>
                  <a:lnTo>
                    <a:pt x="2008631" y="759459"/>
                  </a:lnTo>
                  <a:lnTo>
                    <a:pt x="2008631" y="151891"/>
                  </a:lnTo>
                  <a:lnTo>
                    <a:pt x="2000894" y="103859"/>
                  </a:lnTo>
                  <a:lnTo>
                    <a:pt x="1979342" y="62160"/>
                  </a:lnTo>
                  <a:lnTo>
                    <a:pt x="1946471" y="29289"/>
                  </a:lnTo>
                  <a:lnTo>
                    <a:pt x="1904772" y="7737"/>
                  </a:lnTo>
                  <a:lnTo>
                    <a:pt x="1856740" y="0"/>
                  </a:lnTo>
                  <a:close/>
                </a:path>
              </a:pathLst>
            </a:custGeom>
            <a:solidFill>
              <a:srgbClr val="FFFFFF"/>
            </a:solidFill>
          </p:spPr>
          <p:txBody>
            <a:bodyPr wrap="square" lIns="0" tIns="0" rIns="0" bIns="0" rtlCol="0"/>
            <a:lstStyle/>
            <a:p>
              <a:endParaRPr dirty="0"/>
            </a:p>
          </p:txBody>
        </p:sp>
        <p:sp>
          <p:nvSpPr>
            <p:cNvPr id="33" name="object 31">
              <a:extLst>
                <a:ext uri="{FF2B5EF4-FFF2-40B4-BE49-F238E27FC236}">
                  <a16:creationId xmlns:a16="http://schemas.microsoft.com/office/drawing/2014/main" id="{BB163DF1-C3C3-B607-5276-E8F80439F15E}"/>
                </a:ext>
              </a:extLst>
            </p:cNvPr>
            <p:cNvSpPr/>
            <p:nvPr/>
          </p:nvSpPr>
          <p:spPr>
            <a:xfrm>
              <a:off x="6665976" y="4232147"/>
              <a:ext cx="2009139" cy="911860"/>
            </a:xfrm>
            <a:custGeom>
              <a:avLst/>
              <a:gdLst/>
              <a:ahLst/>
              <a:cxnLst/>
              <a:rect l="l" t="t" r="r" b="b"/>
              <a:pathLst>
                <a:path w="2009140" h="911860">
                  <a:moveTo>
                    <a:pt x="0" y="151891"/>
                  </a:moveTo>
                  <a:lnTo>
                    <a:pt x="7737" y="103859"/>
                  </a:lnTo>
                  <a:lnTo>
                    <a:pt x="29289" y="62160"/>
                  </a:lnTo>
                  <a:lnTo>
                    <a:pt x="62160" y="29289"/>
                  </a:lnTo>
                  <a:lnTo>
                    <a:pt x="103859" y="7737"/>
                  </a:lnTo>
                  <a:lnTo>
                    <a:pt x="151892" y="0"/>
                  </a:lnTo>
                  <a:lnTo>
                    <a:pt x="1856740" y="0"/>
                  </a:lnTo>
                  <a:lnTo>
                    <a:pt x="1904772" y="7737"/>
                  </a:lnTo>
                  <a:lnTo>
                    <a:pt x="1946471" y="29289"/>
                  </a:lnTo>
                  <a:lnTo>
                    <a:pt x="1979342" y="62160"/>
                  </a:lnTo>
                  <a:lnTo>
                    <a:pt x="2000894" y="103859"/>
                  </a:lnTo>
                  <a:lnTo>
                    <a:pt x="2008631" y="151891"/>
                  </a:lnTo>
                  <a:lnTo>
                    <a:pt x="2008631" y="759459"/>
                  </a:lnTo>
                  <a:lnTo>
                    <a:pt x="2000894" y="807492"/>
                  </a:lnTo>
                  <a:lnTo>
                    <a:pt x="1979342" y="849191"/>
                  </a:lnTo>
                  <a:lnTo>
                    <a:pt x="1946471" y="882062"/>
                  </a:lnTo>
                  <a:lnTo>
                    <a:pt x="1904772" y="903614"/>
                  </a:lnTo>
                  <a:lnTo>
                    <a:pt x="1856740" y="911351"/>
                  </a:lnTo>
                  <a:lnTo>
                    <a:pt x="151892" y="911351"/>
                  </a:lnTo>
                  <a:lnTo>
                    <a:pt x="103859" y="903614"/>
                  </a:lnTo>
                  <a:lnTo>
                    <a:pt x="62160" y="882062"/>
                  </a:lnTo>
                  <a:lnTo>
                    <a:pt x="29289" y="849191"/>
                  </a:lnTo>
                  <a:lnTo>
                    <a:pt x="7737" y="807492"/>
                  </a:lnTo>
                  <a:lnTo>
                    <a:pt x="0" y="759459"/>
                  </a:lnTo>
                  <a:lnTo>
                    <a:pt x="0" y="151891"/>
                  </a:lnTo>
                  <a:close/>
                </a:path>
              </a:pathLst>
            </a:custGeom>
            <a:ln w="12700">
              <a:solidFill>
                <a:srgbClr val="46C3D2"/>
              </a:solidFill>
            </a:ln>
          </p:spPr>
          <p:txBody>
            <a:bodyPr wrap="square" lIns="0" tIns="0" rIns="0" bIns="0" rtlCol="0"/>
            <a:lstStyle/>
            <a:p>
              <a:endParaRPr/>
            </a:p>
          </p:txBody>
        </p:sp>
      </p:grpSp>
      <p:sp>
        <p:nvSpPr>
          <p:cNvPr id="34" name="object 32">
            <a:extLst>
              <a:ext uri="{FF2B5EF4-FFF2-40B4-BE49-F238E27FC236}">
                <a16:creationId xmlns:a16="http://schemas.microsoft.com/office/drawing/2014/main" id="{28C20BAF-B63D-7068-71A6-7AC3C3300C35}"/>
              </a:ext>
            </a:extLst>
          </p:cNvPr>
          <p:cNvSpPr txBox="1"/>
          <p:nvPr/>
        </p:nvSpPr>
        <p:spPr>
          <a:xfrm>
            <a:off x="3439763" y="5196630"/>
            <a:ext cx="1447165" cy="574040"/>
          </a:xfrm>
          <a:prstGeom prst="rect">
            <a:avLst/>
          </a:prstGeom>
        </p:spPr>
        <p:txBody>
          <a:bodyPr vert="horz" wrap="square" lIns="0" tIns="12700" rIns="0" bIns="0" rtlCol="0">
            <a:spAutoFit/>
          </a:bodyPr>
          <a:lstStyle/>
          <a:p>
            <a:pPr marL="342900" marR="5080" indent="-330835">
              <a:lnSpc>
                <a:spcPct val="100000"/>
              </a:lnSpc>
              <a:spcBef>
                <a:spcPts val="100"/>
              </a:spcBef>
            </a:pPr>
            <a:r>
              <a:rPr sz="1800" spc="-5" dirty="0">
                <a:latin typeface="Arial MT"/>
                <a:cs typeface="Arial MT"/>
              </a:rPr>
              <a:t>Plot</a:t>
            </a:r>
            <a:r>
              <a:rPr sz="1800" spc="-50" dirty="0">
                <a:latin typeface="Arial MT"/>
                <a:cs typeface="Arial MT"/>
              </a:rPr>
              <a:t> </a:t>
            </a:r>
            <a:r>
              <a:rPr sz="1800" spc="-5" dirty="0">
                <a:latin typeface="Arial MT"/>
                <a:cs typeface="Arial MT"/>
              </a:rPr>
              <a:t>Predicted </a:t>
            </a:r>
            <a:r>
              <a:rPr sz="1800" spc="-484" dirty="0">
                <a:latin typeface="Arial MT"/>
                <a:cs typeface="Arial MT"/>
              </a:rPr>
              <a:t> </a:t>
            </a:r>
            <a:r>
              <a:rPr sz="1800" spc="-5" dirty="0">
                <a:latin typeface="Arial MT"/>
                <a:cs typeface="Arial MT"/>
              </a:rPr>
              <a:t>Results</a:t>
            </a:r>
            <a:endParaRPr sz="1800" dirty="0">
              <a:latin typeface="Arial MT"/>
              <a:cs typeface="Arial MT"/>
            </a:endParaRPr>
          </a:p>
        </p:txBody>
      </p:sp>
      <p:grpSp>
        <p:nvGrpSpPr>
          <p:cNvPr id="35" name="object 33">
            <a:extLst>
              <a:ext uri="{FF2B5EF4-FFF2-40B4-BE49-F238E27FC236}">
                <a16:creationId xmlns:a16="http://schemas.microsoft.com/office/drawing/2014/main" id="{55FFC704-F02A-5150-D90D-F4492096BF5B}"/>
              </a:ext>
            </a:extLst>
          </p:cNvPr>
          <p:cNvGrpSpPr/>
          <p:nvPr/>
        </p:nvGrpSpPr>
        <p:grpSpPr>
          <a:xfrm>
            <a:off x="5715552" y="5022200"/>
            <a:ext cx="1867535" cy="939800"/>
            <a:chOff x="9501885" y="4215129"/>
            <a:chExt cx="1867535" cy="939800"/>
          </a:xfrm>
        </p:grpSpPr>
        <p:sp>
          <p:nvSpPr>
            <p:cNvPr id="36" name="object 34">
              <a:extLst>
                <a:ext uri="{FF2B5EF4-FFF2-40B4-BE49-F238E27FC236}">
                  <a16:creationId xmlns:a16="http://schemas.microsoft.com/office/drawing/2014/main" id="{7590B35B-C32D-9312-AE18-59B83E9434B1}"/>
                </a:ext>
              </a:extLst>
            </p:cNvPr>
            <p:cNvSpPr/>
            <p:nvPr/>
          </p:nvSpPr>
          <p:spPr>
            <a:xfrm>
              <a:off x="9508235" y="4221479"/>
              <a:ext cx="1854835" cy="927100"/>
            </a:xfrm>
            <a:custGeom>
              <a:avLst/>
              <a:gdLst/>
              <a:ahLst/>
              <a:cxnLst/>
              <a:rect l="l" t="t" r="r" b="b"/>
              <a:pathLst>
                <a:path w="1854834" h="927100">
                  <a:moveTo>
                    <a:pt x="1700276" y="0"/>
                  </a:moveTo>
                  <a:lnTo>
                    <a:pt x="154432" y="0"/>
                  </a:lnTo>
                  <a:lnTo>
                    <a:pt x="105598" y="7867"/>
                  </a:lnTo>
                  <a:lnTo>
                    <a:pt x="63203" y="29780"/>
                  </a:lnTo>
                  <a:lnTo>
                    <a:pt x="29780" y="63203"/>
                  </a:lnTo>
                  <a:lnTo>
                    <a:pt x="7867" y="105598"/>
                  </a:lnTo>
                  <a:lnTo>
                    <a:pt x="0" y="154432"/>
                  </a:lnTo>
                  <a:lnTo>
                    <a:pt x="0" y="772160"/>
                  </a:lnTo>
                  <a:lnTo>
                    <a:pt x="7867" y="820993"/>
                  </a:lnTo>
                  <a:lnTo>
                    <a:pt x="29780" y="863388"/>
                  </a:lnTo>
                  <a:lnTo>
                    <a:pt x="63203" y="896811"/>
                  </a:lnTo>
                  <a:lnTo>
                    <a:pt x="105598" y="918724"/>
                  </a:lnTo>
                  <a:lnTo>
                    <a:pt x="154432" y="926592"/>
                  </a:lnTo>
                  <a:lnTo>
                    <a:pt x="1700276" y="926592"/>
                  </a:lnTo>
                  <a:lnTo>
                    <a:pt x="1749109" y="918724"/>
                  </a:lnTo>
                  <a:lnTo>
                    <a:pt x="1791504" y="896811"/>
                  </a:lnTo>
                  <a:lnTo>
                    <a:pt x="1824927" y="863388"/>
                  </a:lnTo>
                  <a:lnTo>
                    <a:pt x="1846840" y="820993"/>
                  </a:lnTo>
                  <a:lnTo>
                    <a:pt x="1854708" y="772160"/>
                  </a:lnTo>
                  <a:lnTo>
                    <a:pt x="1854708" y="154432"/>
                  </a:lnTo>
                  <a:lnTo>
                    <a:pt x="1846840" y="105598"/>
                  </a:lnTo>
                  <a:lnTo>
                    <a:pt x="1824927" y="63203"/>
                  </a:lnTo>
                  <a:lnTo>
                    <a:pt x="1791504" y="29780"/>
                  </a:lnTo>
                  <a:lnTo>
                    <a:pt x="1749109" y="7867"/>
                  </a:lnTo>
                  <a:lnTo>
                    <a:pt x="1700276" y="0"/>
                  </a:lnTo>
                  <a:close/>
                </a:path>
              </a:pathLst>
            </a:custGeom>
            <a:solidFill>
              <a:srgbClr val="FFFFFF"/>
            </a:solidFill>
          </p:spPr>
          <p:txBody>
            <a:bodyPr wrap="square" lIns="0" tIns="0" rIns="0" bIns="0" rtlCol="0"/>
            <a:lstStyle/>
            <a:p>
              <a:endParaRPr/>
            </a:p>
          </p:txBody>
        </p:sp>
        <p:sp>
          <p:nvSpPr>
            <p:cNvPr id="37" name="object 35">
              <a:extLst>
                <a:ext uri="{FF2B5EF4-FFF2-40B4-BE49-F238E27FC236}">
                  <a16:creationId xmlns:a16="http://schemas.microsoft.com/office/drawing/2014/main" id="{38B44876-6AA6-5E14-D697-B57677E71A4C}"/>
                </a:ext>
              </a:extLst>
            </p:cNvPr>
            <p:cNvSpPr/>
            <p:nvPr/>
          </p:nvSpPr>
          <p:spPr>
            <a:xfrm>
              <a:off x="9508235" y="4221479"/>
              <a:ext cx="1854835" cy="927100"/>
            </a:xfrm>
            <a:custGeom>
              <a:avLst/>
              <a:gdLst/>
              <a:ahLst/>
              <a:cxnLst/>
              <a:rect l="l" t="t" r="r" b="b"/>
              <a:pathLst>
                <a:path w="1854834" h="927100">
                  <a:moveTo>
                    <a:pt x="0" y="154432"/>
                  </a:moveTo>
                  <a:lnTo>
                    <a:pt x="7867" y="105598"/>
                  </a:lnTo>
                  <a:lnTo>
                    <a:pt x="29780" y="63203"/>
                  </a:lnTo>
                  <a:lnTo>
                    <a:pt x="63203" y="29780"/>
                  </a:lnTo>
                  <a:lnTo>
                    <a:pt x="105598" y="7867"/>
                  </a:lnTo>
                  <a:lnTo>
                    <a:pt x="154432" y="0"/>
                  </a:lnTo>
                  <a:lnTo>
                    <a:pt x="1700276" y="0"/>
                  </a:lnTo>
                  <a:lnTo>
                    <a:pt x="1749109" y="7867"/>
                  </a:lnTo>
                  <a:lnTo>
                    <a:pt x="1791504" y="29780"/>
                  </a:lnTo>
                  <a:lnTo>
                    <a:pt x="1824927" y="63203"/>
                  </a:lnTo>
                  <a:lnTo>
                    <a:pt x="1846840" y="105598"/>
                  </a:lnTo>
                  <a:lnTo>
                    <a:pt x="1854708" y="154432"/>
                  </a:lnTo>
                  <a:lnTo>
                    <a:pt x="1854708" y="772160"/>
                  </a:lnTo>
                  <a:lnTo>
                    <a:pt x="1846840" y="820993"/>
                  </a:lnTo>
                  <a:lnTo>
                    <a:pt x="1824927" y="863388"/>
                  </a:lnTo>
                  <a:lnTo>
                    <a:pt x="1791504" y="896811"/>
                  </a:lnTo>
                  <a:lnTo>
                    <a:pt x="1749109" y="918724"/>
                  </a:lnTo>
                  <a:lnTo>
                    <a:pt x="1700276" y="926592"/>
                  </a:lnTo>
                  <a:lnTo>
                    <a:pt x="154432" y="926592"/>
                  </a:lnTo>
                  <a:lnTo>
                    <a:pt x="105598" y="918724"/>
                  </a:lnTo>
                  <a:lnTo>
                    <a:pt x="63203" y="896811"/>
                  </a:lnTo>
                  <a:lnTo>
                    <a:pt x="29780" y="863388"/>
                  </a:lnTo>
                  <a:lnTo>
                    <a:pt x="7867" y="820993"/>
                  </a:lnTo>
                  <a:lnTo>
                    <a:pt x="0" y="772160"/>
                  </a:lnTo>
                  <a:lnTo>
                    <a:pt x="0" y="154432"/>
                  </a:lnTo>
                  <a:close/>
                </a:path>
              </a:pathLst>
            </a:custGeom>
            <a:ln w="12699">
              <a:solidFill>
                <a:srgbClr val="46C3D2"/>
              </a:solidFill>
            </a:ln>
          </p:spPr>
          <p:txBody>
            <a:bodyPr wrap="square" lIns="0" tIns="0" rIns="0" bIns="0" rtlCol="0"/>
            <a:lstStyle/>
            <a:p>
              <a:endParaRPr/>
            </a:p>
          </p:txBody>
        </p:sp>
      </p:grpSp>
      <p:sp>
        <p:nvSpPr>
          <p:cNvPr id="38" name="object 36">
            <a:extLst>
              <a:ext uri="{FF2B5EF4-FFF2-40B4-BE49-F238E27FC236}">
                <a16:creationId xmlns:a16="http://schemas.microsoft.com/office/drawing/2014/main" id="{04D3F17D-896B-2395-EF5C-C3BF0BF799FF}"/>
              </a:ext>
            </a:extLst>
          </p:cNvPr>
          <p:cNvSpPr txBox="1"/>
          <p:nvPr/>
        </p:nvSpPr>
        <p:spPr>
          <a:xfrm>
            <a:off x="5936768" y="5202398"/>
            <a:ext cx="1371600" cy="57531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Predict</a:t>
            </a:r>
            <a:r>
              <a:rPr sz="1800" spc="-50" dirty="0">
                <a:latin typeface="Arial MT"/>
                <a:cs typeface="Arial MT"/>
              </a:rPr>
              <a:t> </a:t>
            </a:r>
            <a:r>
              <a:rPr sz="1800" spc="-5" dirty="0">
                <a:latin typeface="Arial MT"/>
                <a:cs typeface="Arial MT"/>
              </a:rPr>
              <a:t>Stock</a:t>
            </a:r>
            <a:endParaRPr sz="1800" dirty="0">
              <a:latin typeface="Arial MT"/>
              <a:cs typeface="Arial MT"/>
            </a:endParaRPr>
          </a:p>
          <a:p>
            <a:pPr marL="128270">
              <a:lnSpc>
                <a:spcPct val="100000"/>
              </a:lnSpc>
              <a:spcBef>
                <a:spcPts val="5"/>
              </a:spcBef>
            </a:pPr>
            <a:r>
              <a:rPr sz="1800" dirty="0">
                <a:latin typeface="Arial MT"/>
                <a:cs typeface="Arial MT"/>
              </a:rPr>
              <a:t>For</a:t>
            </a:r>
            <a:r>
              <a:rPr sz="1800" spc="-30" dirty="0">
                <a:latin typeface="Arial MT"/>
                <a:cs typeface="Arial MT"/>
              </a:rPr>
              <a:t> </a:t>
            </a:r>
            <a:r>
              <a:rPr sz="1800" spc="-5" dirty="0">
                <a:latin typeface="Arial MT"/>
                <a:cs typeface="Arial MT"/>
              </a:rPr>
              <a:t>n</a:t>
            </a:r>
            <a:r>
              <a:rPr sz="1800" spc="-30" dirty="0">
                <a:latin typeface="Arial MT"/>
                <a:cs typeface="Arial MT"/>
              </a:rPr>
              <a:t> </a:t>
            </a:r>
            <a:r>
              <a:rPr sz="1800" spc="-10" dirty="0">
                <a:latin typeface="Arial MT"/>
                <a:cs typeface="Arial MT"/>
              </a:rPr>
              <a:t>Days</a:t>
            </a:r>
            <a:endParaRPr sz="1800" dirty="0">
              <a:latin typeface="Arial MT"/>
              <a:cs typeface="Arial MT"/>
            </a:endParaRPr>
          </a:p>
        </p:txBody>
      </p:sp>
      <p:sp>
        <p:nvSpPr>
          <p:cNvPr id="46" name="object 44">
            <a:extLst>
              <a:ext uri="{FF2B5EF4-FFF2-40B4-BE49-F238E27FC236}">
                <a16:creationId xmlns:a16="http://schemas.microsoft.com/office/drawing/2014/main" id="{FD4F4A65-E89E-BDC1-1434-D10B591B6799}"/>
              </a:ext>
            </a:extLst>
          </p:cNvPr>
          <p:cNvSpPr txBox="1">
            <a:spLocks/>
          </p:cNvSpPr>
          <p:nvPr/>
        </p:nvSpPr>
        <p:spPr>
          <a:xfrm>
            <a:off x="11401679" y="6434048"/>
            <a:ext cx="204470" cy="152400"/>
          </a:xfrm>
          <a:prstGeom prst="rect">
            <a:avLst/>
          </a:prstGeom>
          <a:noFill/>
          <a:ln>
            <a:noFill/>
          </a:ln>
        </p:spPr>
        <p:txBody>
          <a:bodyPr vert="horz" wrap="square" lIns="0" tIns="0" rIns="0" bIns="0" rtlCol="0" anchor="ctr" anchorCtr="0" compatLnSpc="1">
            <a:spAutoFit/>
          </a:bodyPr>
          <a:lstStyle>
            <a:defPPr>
              <a:defRPr lang="en-US"/>
            </a:defPPr>
            <a:lvl1pPr marL="0" marR="0" lvl="0" indent="0" algn="l" defTabSz="914400" rtl="0" eaLnBrk="1" fontAlgn="auto" latinLnBrk="0" hangingPunct="1">
              <a:lnSpc>
                <a:spcPct val="100000"/>
              </a:lnSpc>
              <a:spcBef>
                <a:spcPts val="0"/>
              </a:spcBef>
              <a:spcAft>
                <a:spcPts val="0"/>
              </a:spcAft>
              <a:buNone/>
              <a:tabLst/>
              <a:defRPr lang="en-US" sz="1200" b="0" i="0" u="none" strike="noStrike" kern="1200" cap="none" spc="0" baseline="0">
                <a:solidFill>
                  <a:srgbClr val="898989"/>
                </a:solidFill>
                <a:uFillTx/>
                <a:latin typeface="Avenir Next LT Pro"/>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045"/>
              </a:lnSpc>
            </a:pPr>
            <a:fld id="{81D60167-4931-47E6-BA6A-407CBD079E47}" type="slidenum">
              <a:rPr lang="en-IN" spc="-5" smtClean="0"/>
              <a:pPr marL="38100">
                <a:lnSpc>
                  <a:spcPts val="1045"/>
                </a:lnSpc>
              </a:pPr>
              <a:t>7</a:t>
            </a:fld>
            <a:endParaRPr lang="en-IN" spc="-5" dirty="0"/>
          </a:p>
        </p:txBody>
      </p:sp>
      <p:sp>
        <p:nvSpPr>
          <p:cNvPr id="50" name="TextBox 49">
            <a:extLst>
              <a:ext uri="{FF2B5EF4-FFF2-40B4-BE49-F238E27FC236}">
                <a16:creationId xmlns:a16="http://schemas.microsoft.com/office/drawing/2014/main" id="{A70AED98-7591-36B9-049F-8F2256F734E9}"/>
              </a:ext>
            </a:extLst>
          </p:cNvPr>
          <p:cNvSpPr txBox="1"/>
          <p:nvPr/>
        </p:nvSpPr>
        <p:spPr>
          <a:xfrm>
            <a:off x="9689973" y="2447925"/>
            <a:ext cx="1432559" cy="923330"/>
          </a:xfrm>
          <a:prstGeom prst="rect">
            <a:avLst/>
          </a:prstGeom>
          <a:noFill/>
        </p:spPr>
        <p:txBody>
          <a:bodyPr wrap="square" rtlCol="0">
            <a:spAutoFit/>
          </a:bodyPr>
          <a:lstStyle/>
          <a:p>
            <a:r>
              <a:rPr lang="en-US" dirty="0"/>
              <a:t>Splitting train dataset</a:t>
            </a:r>
            <a:endParaRPr lang="en-IN" dirty="0"/>
          </a:p>
          <a:p>
            <a:endParaRPr lang="en-IN" dirty="0"/>
          </a:p>
        </p:txBody>
      </p:sp>
      <p:grpSp>
        <p:nvGrpSpPr>
          <p:cNvPr id="51" name="object 25">
            <a:extLst>
              <a:ext uri="{FF2B5EF4-FFF2-40B4-BE49-F238E27FC236}">
                <a16:creationId xmlns:a16="http://schemas.microsoft.com/office/drawing/2014/main" id="{2F4D5E1B-6B5F-1FEE-6C27-DA996B552AAA}"/>
              </a:ext>
            </a:extLst>
          </p:cNvPr>
          <p:cNvGrpSpPr/>
          <p:nvPr/>
        </p:nvGrpSpPr>
        <p:grpSpPr>
          <a:xfrm>
            <a:off x="8080509" y="5028550"/>
            <a:ext cx="2149406" cy="1055668"/>
            <a:chOff x="3587241" y="4236465"/>
            <a:chExt cx="2021839" cy="922655"/>
          </a:xfrm>
        </p:grpSpPr>
        <p:sp>
          <p:nvSpPr>
            <p:cNvPr id="52" name="object 26">
              <a:extLst>
                <a:ext uri="{FF2B5EF4-FFF2-40B4-BE49-F238E27FC236}">
                  <a16:creationId xmlns:a16="http://schemas.microsoft.com/office/drawing/2014/main" id="{2D9FE975-7E34-F80C-5288-5795EA545C36}"/>
                </a:ext>
              </a:extLst>
            </p:cNvPr>
            <p:cNvSpPr/>
            <p:nvPr/>
          </p:nvSpPr>
          <p:spPr>
            <a:xfrm>
              <a:off x="3593591" y="4242815"/>
              <a:ext cx="2009139" cy="909955"/>
            </a:xfrm>
            <a:custGeom>
              <a:avLst/>
              <a:gdLst/>
              <a:ahLst/>
              <a:cxnLst/>
              <a:rect l="l" t="t" r="r" b="b"/>
              <a:pathLst>
                <a:path w="2009139" h="909954">
                  <a:moveTo>
                    <a:pt x="1856994" y="0"/>
                  </a:moveTo>
                  <a:lnTo>
                    <a:pt x="151637" y="0"/>
                  </a:lnTo>
                  <a:lnTo>
                    <a:pt x="103729" y="7735"/>
                  </a:lnTo>
                  <a:lnTo>
                    <a:pt x="62106" y="29272"/>
                  </a:lnTo>
                  <a:lnTo>
                    <a:pt x="29272" y="62106"/>
                  </a:lnTo>
                  <a:lnTo>
                    <a:pt x="7735" y="103729"/>
                  </a:lnTo>
                  <a:lnTo>
                    <a:pt x="0" y="151637"/>
                  </a:lnTo>
                  <a:lnTo>
                    <a:pt x="0" y="758189"/>
                  </a:lnTo>
                  <a:lnTo>
                    <a:pt x="7735" y="806098"/>
                  </a:lnTo>
                  <a:lnTo>
                    <a:pt x="29272" y="847721"/>
                  </a:lnTo>
                  <a:lnTo>
                    <a:pt x="62106" y="880555"/>
                  </a:lnTo>
                  <a:lnTo>
                    <a:pt x="103729" y="902092"/>
                  </a:lnTo>
                  <a:lnTo>
                    <a:pt x="151637" y="909827"/>
                  </a:lnTo>
                  <a:lnTo>
                    <a:pt x="1856994" y="909827"/>
                  </a:lnTo>
                  <a:lnTo>
                    <a:pt x="1904902" y="902092"/>
                  </a:lnTo>
                  <a:lnTo>
                    <a:pt x="1946525" y="880555"/>
                  </a:lnTo>
                  <a:lnTo>
                    <a:pt x="1979359" y="847721"/>
                  </a:lnTo>
                  <a:lnTo>
                    <a:pt x="2000896" y="806098"/>
                  </a:lnTo>
                  <a:lnTo>
                    <a:pt x="2008632" y="758189"/>
                  </a:lnTo>
                  <a:lnTo>
                    <a:pt x="2008632" y="151637"/>
                  </a:lnTo>
                  <a:lnTo>
                    <a:pt x="2000896" y="103729"/>
                  </a:lnTo>
                  <a:lnTo>
                    <a:pt x="1979359" y="62106"/>
                  </a:lnTo>
                  <a:lnTo>
                    <a:pt x="1946525" y="29272"/>
                  </a:lnTo>
                  <a:lnTo>
                    <a:pt x="1904902" y="7735"/>
                  </a:lnTo>
                  <a:lnTo>
                    <a:pt x="1856994" y="0"/>
                  </a:lnTo>
                  <a:close/>
                </a:path>
              </a:pathLst>
            </a:custGeom>
            <a:solidFill>
              <a:srgbClr val="FFFFFF"/>
            </a:solidFill>
          </p:spPr>
          <p:txBody>
            <a:bodyPr wrap="square" lIns="0" tIns="0" rIns="0" bIns="0" rtlCol="0"/>
            <a:lstStyle/>
            <a:p>
              <a:endParaRPr/>
            </a:p>
          </p:txBody>
        </p:sp>
        <p:sp>
          <p:nvSpPr>
            <p:cNvPr id="53" name="object 27">
              <a:extLst>
                <a:ext uri="{FF2B5EF4-FFF2-40B4-BE49-F238E27FC236}">
                  <a16:creationId xmlns:a16="http://schemas.microsoft.com/office/drawing/2014/main" id="{1A3914B0-C4F6-8851-A0FA-F872F604F221}"/>
                </a:ext>
              </a:extLst>
            </p:cNvPr>
            <p:cNvSpPr/>
            <p:nvPr/>
          </p:nvSpPr>
          <p:spPr>
            <a:xfrm>
              <a:off x="3593591" y="4242815"/>
              <a:ext cx="2009139" cy="909955"/>
            </a:xfrm>
            <a:custGeom>
              <a:avLst/>
              <a:gdLst/>
              <a:ahLst/>
              <a:cxnLst/>
              <a:rect l="l" t="t" r="r" b="b"/>
              <a:pathLst>
                <a:path w="2009139" h="909954">
                  <a:moveTo>
                    <a:pt x="0" y="151637"/>
                  </a:moveTo>
                  <a:lnTo>
                    <a:pt x="7735" y="103729"/>
                  </a:lnTo>
                  <a:lnTo>
                    <a:pt x="29272" y="62106"/>
                  </a:lnTo>
                  <a:lnTo>
                    <a:pt x="62106" y="29272"/>
                  </a:lnTo>
                  <a:lnTo>
                    <a:pt x="103729" y="7735"/>
                  </a:lnTo>
                  <a:lnTo>
                    <a:pt x="151637" y="0"/>
                  </a:lnTo>
                  <a:lnTo>
                    <a:pt x="1856994" y="0"/>
                  </a:lnTo>
                  <a:lnTo>
                    <a:pt x="1904902" y="7735"/>
                  </a:lnTo>
                  <a:lnTo>
                    <a:pt x="1946525" y="29272"/>
                  </a:lnTo>
                  <a:lnTo>
                    <a:pt x="1979359" y="62106"/>
                  </a:lnTo>
                  <a:lnTo>
                    <a:pt x="2000896" y="103729"/>
                  </a:lnTo>
                  <a:lnTo>
                    <a:pt x="2008632" y="151637"/>
                  </a:lnTo>
                  <a:lnTo>
                    <a:pt x="2008632" y="758189"/>
                  </a:lnTo>
                  <a:lnTo>
                    <a:pt x="2000896" y="806098"/>
                  </a:lnTo>
                  <a:lnTo>
                    <a:pt x="1979359" y="847721"/>
                  </a:lnTo>
                  <a:lnTo>
                    <a:pt x="1946525" y="880555"/>
                  </a:lnTo>
                  <a:lnTo>
                    <a:pt x="1904902" y="902092"/>
                  </a:lnTo>
                  <a:lnTo>
                    <a:pt x="1856994" y="909827"/>
                  </a:lnTo>
                  <a:lnTo>
                    <a:pt x="151637" y="909827"/>
                  </a:lnTo>
                  <a:lnTo>
                    <a:pt x="103729" y="902092"/>
                  </a:lnTo>
                  <a:lnTo>
                    <a:pt x="62106" y="880555"/>
                  </a:lnTo>
                  <a:lnTo>
                    <a:pt x="29272" y="847721"/>
                  </a:lnTo>
                  <a:lnTo>
                    <a:pt x="7735" y="806098"/>
                  </a:lnTo>
                  <a:lnTo>
                    <a:pt x="0" y="758189"/>
                  </a:lnTo>
                  <a:lnTo>
                    <a:pt x="0" y="151637"/>
                  </a:lnTo>
                  <a:close/>
                </a:path>
              </a:pathLst>
            </a:custGeom>
            <a:ln w="12699">
              <a:solidFill>
                <a:srgbClr val="46C3D2"/>
              </a:solidFill>
            </a:ln>
          </p:spPr>
          <p:txBody>
            <a:bodyPr wrap="square" lIns="0" tIns="0" rIns="0" bIns="0" rtlCol="0"/>
            <a:lstStyle/>
            <a:p>
              <a:endParaRPr/>
            </a:p>
          </p:txBody>
        </p:sp>
      </p:grpSp>
      <p:sp>
        <p:nvSpPr>
          <p:cNvPr id="55" name="TextBox 54">
            <a:extLst>
              <a:ext uri="{FF2B5EF4-FFF2-40B4-BE49-F238E27FC236}">
                <a16:creationId xmlns:a16="http://schemas.microsoft.com/office/drawing/2014/main" id="{70250470-CC01-11BC-5252-7D8F5337BEC1}"/>
              </a:ext>
            </a:extLst>
          </p:cNvPr>
          <p:cNvSpPr txBox="1"/>
          <p:nvPr/>
        </p:nvSpPr>
        <p:spPr>
          <a:xfrm>
            <a:off x="8121395" y="5140763"/>
            <a:ext cx="2067634" cy="923330"/>
          </a:xfrm>
          <a:prstGeom prst="rect">
            <a:avLst/>
          </a:prstGeom>
          <a:noFill/>
        </p:spPr>
        <p:txBody>
          <a:bodyPr wrap="square">
            <a:spAutoFit/>
          </a:bodyPr>
          <a:lstStyle/>
          <a:p>
            <a:r>
              <a:rPr lang="en-IN" spc="-15" dirty="0">
                <a:latin typeface="Arial MT"/>
                <a:cs typeface="Arial MT"/>
              </a:rPr>
              <a:t>Learn</a:t>
            </a:r>
            <a:r>
              <a:rPr lang="en-IN" sz="1800" spc="-10" dirty="0">
                <a:latin typeface="Arial MT"/>
                <a:cs typeface="Arial MT"/>
              </a:rPr>
              <a:t> </a:t>
            </a:r>
            <a:r>
              <a:rPr lang="en-IN" sz="1800" spc="-5" dirty="0">
                <a:latin typeface="Arial MT"/>
                <a:cs typeface="Arial MT"/>
              </a:rPr>
              <a:t>Mo</a:t>
            </a:r>
            <a:r>
              <a:rPr lang="en-IN" sz="1800" spc="-15" dirty="0">
                <a:latin typeface="Arial MT"/>
                <a:cs typeface="Arial MT"/>
              </a:rPr>
              <a:t>d</a:t>
            </a:r>
            <a:r>
              <a:rPr lang="en-IN" sz="1800" spc="-5" dirty="0">
                <a:latin typeface="Arial MT"/>
                <a:cs typeface="Arial MT"/>
              </a:rPr>
              <a:t>e</a:t>
            </a:r>
            <a:r>
              <a:rPr lang="en-IN" sz="1800" spc="-15" dirty="0">
                <a:latin typeface="Arial MT"/>
                <a:cs typeface="Arial MT"/>
              </a:rPr>
              <a:t>l</a:t>
            </a:r>
            <a:r>
              <a:rPr lang="en-IN" sz="1800" dirty="0">
                <a:latin typeface="Arial MT"/>
                <a:cs typeface="Arial MT"/>
              </a:rPr>
              <a:t>(</a:t>
            </a:r>
            <a:r>
              <a:rPr lang="en-IN" sz="1800" spc="-5" dirty="0">
                <a:latin typeface="Arial MT"/>
                <a:cs typeface="Arial MT"/>
              </a:rPr>
              <a:t>using</a:t>
            </a:r>
            <a:r>
              <a:rPr lang="en-IN" sz="1800" spc="-25" dirty="0">
                <a:latin typeface="Arial MT"/>
                <a:cs typeface="Arial MT"/>
              </a:rPr>
              <a:t> </a:t>
            </a:r>
            <a:r>
              <a:rPr lang="en-IN" sz="1800" spc="-5" dirty="0">
                <a:latin typeface="Arial MT"/>
                <a:cs typeface="Arial MT"/>
              </a:rPr>
              <a:t>RNN through </a:t>
            </a:r>
            <a:r>
              <a:rPr lang="en-IN" sz="1800" dirty="0">
                <a:latin typeface="Arial MT"/>
                <a:cs typeface="Arial MT"/>
              </a:rPr>
              <a:t>LS</a:t>
            </a:r>
            <a:r>
              <a:rPr lang="en-IN" sz="1800" spc="5" dirty="0">
                <a:latin typeface="Arial MT"/>
                <a:cs typeface="Arial MT"/>
              </a:rPr>
              <a:t>T</a:t>
            </a:r>
            <a:r>
              <a:rPr lang="en-IN" sz="1800" dirty="0">
                <a:latin typeface="Arial MT"/>
                <a:cs typeface="Arial MT"/>
              </a:rPr>
              <a:t>M model</a:t>
            </a:r>
            <a:endParaRPr lang="en-IN" dirty="0"/>
          </a:p>
        </p:txBody>
      </p:sp>
      <p:sp>
        <p:nvSpPr>
          <p:cNvPr id="64" name="object 4">
            <a:extLst>
              <a:ext uri="{FF2B5EF4-FFF2-40B4-BE49-F238E27FC236}">
                <a16:creationId xmlns:a16="http://schemas.microsoft.com/office/drawing/2014/main" id="{0309FFB7-3084-6184-E27E-DFB58A5D5C1E}"/>
              </a:ext>
            </a:extLst>
          </p:cNvPr>
          <p:cNvSpPr/>
          <p:nvPr/>
        </p:nvSpPr>
        <p:spPr>
          <a:xfrm>
            <a:off x="9663049" y="3626379"/>
            <a:ext cx="1943100" cy="911860"/>
          </a:xfrm>
          <a:custGeom>
            <a:avLst/>
            <a:gdLst/>
            <a:ahLst/>
            <a:cxnLst/>
            <a:rect l="l" t="t" r="r" b="b"/>
            <a:pathLst>
              <a:path w="1943100" h="911860">
                <a:moveTo>
                  <a:pt x="1791208" y="0"/>
                </a:moveTo>
                <a:lnTo>
                  <a:pt x="151892" y="0"/>
                </a:lnTo>
                <a:lnTo>
                  <a:pt x="103883" y="7737"/>
                </a:lnTo>
                <a:lnTo>
                  <a:pt x="62188" y="29289"/>
                </a:lnTo>
                <a:lnTo>
                  <a:pt x="29307" y="62160"/>
                </a:lnTo>
                <a:lnTo>
                  <a:pt x="7743" y="103859"/>
                </a:lnTo>
                <a:lnTo>
                  <a:pt x="0" y="151891"/>
                </a:lnTo>
                <a:lnTo>
                  <a:pt x="0" y="759460"/>
                </a:lnTo>
                <a:lnTo>
                  <a:pt x="7743" y="807492"/>
                </a:lnTo>
                <a:lnTo>
                  <a:pt x="29307" y="849191"/>
                </a:lnTo>
                <a:lnTo>
                  <a:pt x="62188" y="882062"/>
                </a:lnTo>
                <a:lnTo>
                  <a:pt x="103883" y="903614"/>
                </a:lnTo>
                <a:lnTo>
                  <a:pt x="151892" y="911351"/>
                </a:lnTo>
                <a:lnTo>
                  <a:pt x="1791208" y="911351"/>
                </a:lnTo>
                <a:lnTo>
                  <a:pt x="1839240" y="903614"/>
                </a:lnTo>
                <a:lnTo>
                  <a:pt x="1880939" y="882062"/>
                </a:lnTo>
                <a:lnTo>
                  <a:pt x="1913810" y="849191"/>
                </a:lnTo>
                <a:lnTo>
                  <a:pt x="1935362" y="807492"/>
                </a:lnTo>
                <a:lnTo>
                  <a:pt x="1943100" y="759460"/>
                </a:lnTo>
                <a:lnTo>
                  <a:pt x="1943100" y="151891"/>
                </a:lnTo>
                <a:lnTo>
                  <a:pt x="1935362" y="103859"/>
                </a:lnTo>
                <a:lnTo>
                  <a:pt x="1913810" y="62160"/>
                </a:lnTo>
                <a:lnTo>
                  <a:pt x="1880939" y="29289"/>
                </a:lnTo>
                <a:lnTo>
                  <a:pt x="1839240" y="7737"/>
                </a:lnTo>
                <a:lnTo>
                  <a:pt x="1791208" y="0"/>
                </a:lnTo>
                <a:close/>
              </a:path>
            </a:pathLst>
          </a:custGeom>
          <a:solidFill>
            <a:srgbClr val="FFFFFF"/>
          </a:solidFill>
        </p:spPr>
        <p:txBody>
          <a:bodyPr wrap="square" lIns="0" tIns="0" rIns="0" bIns="0" rtlCol="0"/>
          <a:lstStyle/>
          <a:p>
            <a:endParaRPr lang="en-IN" dirty="0"/>
          </a:p>
        </p:txBody>
      </p:sp>
      <p:sp>
        <p:nvSpPr>
          <p:cNvPr id="65" name="TextBox 64">
            <a:extLst>
              <a:ext uri="{FF2B5EF4-FFF2-40B4-BE49-F238E27FC236}">
                <a16:creationId xmlns:a16="http://schemas.microsoft.com/office/drawing/2014/main" id="{DDF3AA9D-51CA-66CE-5A82-D4D03166D251}"/>
              </a:ext>
            </a:extLst>
          </p:cNvPr>
          <p:cNvSpPr txBox="1"/>
          <p:nvPr/>
        </p:nvSpPr>
        <p:spPr>
          <a:xfrm>
            <a:off x="9689973" y="3816236"/>
            <a:ext cx="1786680" cy="646331"/>
          </a:xfrm>
          <a:prstGeom prst="rect">
            <a:avLst/>
          </a:prstGeom>
          <a:noFill/>
        </p:spPr>
        <p:txBody>
          <a:bodyPr wrap="square" rtlCol="0">
            <a:spAutoFit/>
          </a:bodyPr>
          <a:lstStyle/>
          <a:p>
            <a:pPr algn="ctr"/>
            <a:r>
              <a:rPr lang="en-US"/>
              <a:t>Splitting test dataset</a:t>
            </a:r>
            <a:endParaRPr lang="en-IN" dirty="0"/>
          </a:p>
        </p:txBody>
      </p:sp>
      <p:pic>
        <p:nvPicPr>
          <p:cNvPr id="66" name="object 8">
            <a:extLst>
              <a:ext uri="{FF2B5EF4-FFF2-40B4-BE49-F238E27FC236}">
                <a16:creationId xmlns:a16="http://schemas.microsoft.com/office/drawing/2014/main" id="{4483B02A-0927-34CA-DC6D-832F8B712446}"/>
              </a:ext>
            </a:extLst>
          </p:cNvPr>
          <p:cNvPicPr/>
          <p:nvPr/>
        </p:nvPicPr>
        <p:blipFill>
          <a:blip r:embed="rId2" cstate="print"/>
          <a:stretch>
            <a:fillRect/>
          </a:stretch>
        </p:blipFill>
        <p:spPr>
          <a:xfrm flipH="1">
            <a:off x="2503989" y="5336433"/>
            <a:ext cx="615315" cy="342290"/>
          </a:xfrm>
          <a:prstGeom prst="rect">
            <a:avLst/>
          </a:prstGeom>
        </p:spPr>
      </p:pic>
      <p:pic>
        <p:nvPicPr>
          <p:cNvPr id="68" name="object 8">
            <a:extLst>
              <a:ext uri="{FF2B5EF4-FFF2-40B4-BE49-F238E27FC236}">
                <a16:creationId xmlns:a16="http://schemas.microsoft.com/office/drawing/2014/main" id="{5B7FD907-1BD6-8E13-500B-03C38185AB10}"/>
              </a:ext>
            </a:extLst>
          </p:cNvPr>
          <p:cNvPicPr/>
          <p:nvPr/>
        </p:nvPicPr>
        <p:blipFill>
          <a:blip r:embed="rId2" cstate="print"/>
          <a:stretch>
            <a:fillRect/>
          </a:stretch>
        </p:blipFill>
        <p:spPr>
          <a:xfrm flipH="1">
            <a:off x="7570428" y="5288579"/>
            <a:ext cx="523141" cy="390143"/>
          </a:xfrm>
          <a:prstGeom prst="rect">
            <a:avLst/>
          </a:prstGeom>
        </p:spPr>
      </p:pic>
      <p:pic>
        <p:nvPicPr>
          <p:cNvPr id="69" name="object 8">
            <a:extLst>
              <a:ext uri="{FF2B5EF4-FFF2-40B4-BE49-F238E27FC236}">
                <a16:creationId xmlns:a16="http://schemas.microsoft.com/office/drawing/2014/main" id="{19BF271F-C9AB-B059-A07B-D053DFDD94FF}"/>
              </a:ext>
            </a:extLst>
          </p:cNvPr>
          <p:cNvPicPr/>
          <p:nvPr/>
        </p:nvPicPr>
        <p:blipFill>
          <a:blip r:embed="rId2" cstate="print"/>
          <a:stretch>
            <a:fillRect/>
          </a:stretch>
        </p:blipFill>
        <p:spPr>
          <a:xfrm flipH="1">
            <a:off x="5189092" y="5251089"/>
            <a:ext cx="526061" cy="427633"/>
          </a:xfrm>
          <a:prstGeom prst="rect">
            <a:avLst/>
          </a:prstGeom>
        </p:spPr>
      </p:pic>
      <p:sp>
        <p:nvSpPr>
          <p:cNvPr id="71" name="Arrow: Bent 70">
            <a:extLst>
              <a:ext uri="{FF2B5EF4-FFF2-40B4-BE49-F238E27FC236}">
                <a16:creationId xmlns:a16="http://schemas.microsoft.com/office/drawing/2014/main" id="{5B219170-043E-3622-27E6-A992E9F686C0}"/>
              </a:ext>
            </a:extLst>
          </p:cNvPr>
          <p:cNvSpPr/>
          <p:nvPr/>
        </p:nvSpPr>
        <p:spPr>
          <a:xfrm flipH="1" flipV="1">
            <a:off x="10250989" y="4538239"/>
            <a:ext cx="761923" cy="1289924"/>
          </a:xfrm>
          <a:prstGeom prst="bentArrow">
            <a:avLst>
              <a:gd name="adj1" fmla="val 26283"/>
              <a:gd name="adj2" fmla="val 39951"/>
              <a:gd name="adj3" fmla="val 25000"/>
              <a:gd name="adj4" fmla="val 35346"/>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3" name="Arrow: Down 72">
            <a:extLst>
              <a:ext uri="{FF2B5EF4-FFF2-40B4-BE49-F238E27FC236}">
                <a16:creationId xmlns:a16="http://schemas.microsoft.com/office/drawing/2014/main" id="{76E8BDEC-BC3F-9909-E0DF-A36E435A5412}"/>
              </a:ext>
            </a:extLst>
          </p:cNvPr>
          <p:cNvSpPr/>
          <p:nvPr/>
        </p:nvSpPr>
        <p:spPr>
          <a:xfrm>
            <a:off x="10676568" y="3218182"/>
            <a:ext cx="336344" cy="408197"/>
          </a:xfrm>
          <a:prstGeom prst="downArrow">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85432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2C346-EFA4-F623-F3B4-ACB3C6AF59BF}"/>
              </a:ext>
            </a:extLst>
          </p:cNvPr>
          <p:cNvSpPr>
            <a:spLocks noGrp="1"/>
          </p:cNvSpPr>
          <p:nvPr>
            <p:ph type="title"/>
          </p:nvPr>
        </p:nvSpPr>
        <p:spPr>
          <a:gradFill>
            <a:gsLst>
              <a:gs pos="64640">
                <a:srgbClr val="FFD687"/>
              </a:gs>
              <a:gs pos="12000">
                <a:schemeClr val="accent4">
                  <a:lumMod val="20000"/>
                  <a:lumOff val="80000"/>
                </a:schemeClr>
              </a:gs>
              <a:gs pos="48000">
                <a:schemeClr val="accent4">
                  <a:lumMod val="105000"/>
                  <a:satMod val="103000"/>
                  <a:tint val="73000"/>
                </a:schemeClr>
              </a:gs>
              <a:gs pos="100000">
                <a:schemeClr val="accent4">
                  <a:lumMod val="105000"/>
                  <a:satMod val="109000"/>
                  <a:tint val="81000"/>
                </a:schemeClr>
              </a:gs>
            </a:gsLst>
            <a:lin ang="5400000" scaled="0"/>
          </a:gradFill>
        </p:spPr>
        <p:txBody>
          <a:bodyPr/>
          <a:lstStyle/>
          <a:p>
            <a:r>
              <a:rPr lang="en-IN" sz="4000" spc="-70" dirty="0">
                <a:latin typeface="Engravers MT" panose="02090707080505020304" pitchFamily="18" charset="0"/>
              </a:rPr>
              <a:t>FLO</a:t>
            </a:r>
            <a:r>
              <a:rPr lang="en-IN" sz="4000" dirty="0">
                <a:latin typeface="Engravers MT" panose="02090707080505020304" pitchFamily="18" charset="0"/>
              </a:rPr>
              <a:t>W</a:t>
            </a:r>
            <a:r>
              <a:rPr lang="en-IN" sz="4000" spc="-165" dirty="0">
                <a:latin typeface="Engravers MT" panose="02090707080505020304" pitchFamily="18" charset="0"/>
              </a:rPr>
              <a:t> </a:t>
            </a:r>
            <a:r>
              <a:rPr lang="en-IN" sz="4000" spc="-80" dirty="0">
                <a:latin typeface="Engravers MT" panose="02090707080505020304" pitchFamily="18" charset="0"/>
              </a:rPr>
              <a:t>C</a:t>
            </a:r>
            <a:r>
              <a:rPr lang="en-IN" sz="4000" spc="-70" dirty="0">
                <a:latin typeface="Engravers MT" panose="02090707080505020304" pitchFamily="18" charset="0"/>
              </a:rPr>
              <a:t>H</a:t>
            </a:r>
            <a:r>
              <a:rPr lang="en-IN" sz="4000" spc="-75" dirty="0">
                <a:latin typeface="Engravers MT" panose="02090707080505020304" pitchFamily="18" charset="0"/>
              </a:rPr>
              <a:t>A</a:t>
            </a:r>
            <a:r>
              <a:rPr lang="en-IN" sz="4000" spc="-204" dirty="0">
                <a:latin typeface="Engravers MT" panose="02090707080505020304" pitchFamily="18" charset="0"/>
              </a:rPr>
              <a:t>R</a:t>
            </a:r>
            <a:r>
              <a:rPr lang="en-IN" sz="4000" dirty="0">
                <a:latin typeface="Engravers MT" panose="02090707080505020304" pitchFamily="18" charset="0"/>
              </a:rPr>
              <a:t>T	</a:t>
            </a:r>
            <a:r>
              <a:rPr lang="en-IN" sz="4000" spc="-80" dirty="0">
                <a:latin typeface="Engravers MT" panose="02090707080505020304" pitchFamily="18" charset="0"/>
              </a:rPr>
              <a:t>[</a:t>
            </a:r>
            <a:r>
              <a:rPr lang="en-IN" sz="4000" spc="-75" dirty="0">
                <a:latin typeface="Engravers MT" panose="02090707080505020304" pitchFamily="18" charset="0"/>
              </a:rPr>
              <a:t>MAI</a:t>
            </a:r>
            <a:r>
              <a:rPr lang="en-IN" sz="4000" spc="-80" dirty="0">
                <a:latin typeface="Engravers MT" panose="02090707080505020304" pitchFamily="18" charset="0"/>
              </a:rPr>
              <a:t>N</a:t>
            </a:r>
            <a:r>
              <a:rPr lang="en-IN" sz="4000" dirty="0">
                <a:latin typeface="Engravers MT" panose="02090707080505020304" pitchFamily="18" charset="0"/>
              </a:rPr>
              <a:t>]</a:t>
            </a:r>
            <a:endParaRPr lang="en-IN" dirty="0">
              <a:latin typeface="Engravers MT" panose="02090707080505020304" pitchFamily="18" charset="0"/>
            </a:endParaRPr>
          </a:p>
        </p:txBody>
      </p:sp>
      <p:pic>
        <p:nvPicPr>
          <p:cNvPr id="8" name="Content Placeholder 7">
            <a:extLst>
              <a:ext uri="{FF2B5EF4-FFF2-40B4-BE49-F238E27FC236}">
                <a16:creationId xmlns:a16="http://schemas.microsoft.com/office/drawing/2014/main" id="{B88F6ECA-5C60-98AD-CF83-A48716C998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480" y="2534444"/>
            <a:ext cx="10491215" cy="4201636"/>
          </a:xfrm>
        </p:spPr>
      </p:pic>
    </p:spTree>
    <p:extLst>
      <p:ext uri="{BB962C8B-B14F-4D97-AF65-F5344CB8AC3E}">
        <p14:creationId xmlns:p14="http://schemas.microsoft.com/office/powerpoint/2010/main" val="1964257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9614B-219A-CBA1-CE72-43CB0AF03703}"/>
              </a:ext>
            </a:extLst>
          </p:cNvPr>
          <p:cNvSpPr txBox="1">
            <a:spLocks noGrp="1"/>
          </p:cNvSpPr>
          <p:nvPr>
            <p:ph type="title"/>
          </p:nvPr>
        </p:nvSpPr>
        <p:spPr>
          <a:gradFill>
            <a:gsLst>
              <a:gs pos="64640">
                <a:srgbClr val="FFD687"/>
              </a:gs>
              <a:gs pos="12000">
                <a:schemeClr val="accent4">
                  <a:lumMod val="20000"/>
                  <a:lumOff val="80000"/>
                </a:schemeClr>
              </a:gs>
              <a:gs pos="48000">
                <a:schemeClr val="accent4">
                  <a:lumMod val="105000"/>
                  <a:satMod val="103000"/>
                  <a:tint val="73000"/>
                </a:schemeClr>
              </a:gs>
              <a:gs pos="100000">
                <a:schemeClr val="accent4">
                  <a:lumMod val="105000"/>
                  <a:satMod val="109000"/>
                  <a:tint val="81000"/>
                </a:schemeClr>
              </a:gs>
            </a:gsLst>
            <a:lin ang="5400000" scaled="0"/>
          </a:gradFill>
        </p:spPr>
        <p:txBody>
          <a:bodyPr/>
          <a:lstStyle/>
          <a:p>
            <a:pPr lvl="0"/>
            <a:r>
              <a:rPr lang="en-US" b="1" dirty="0">
                <a:latin typeface="Engravers MT" panose="02090707080505020304" pitchFamily="18" charset="0"/>
              </a:rPr>
              <a:t>DATASET PRE PROCESSING</a:t>
            </a:r>
          </a:p>
        </p:txBody>
      </p:sp>
      <p:sp>
        <p:nvSpPr>
          <p:cNvPr id="3" name="Text Placeholder 5">
            <a:extLst>
              <a:ext uri="{FF2B5EF4-FFF2-40B4-BE49-F238E27FC236}">
                <a16:creationId xmlns:a16="http://schemas.microsoft.com/office/drawing/2014/main" id="{C070E586-3CB2-6055-7F82-9DA0D57C8858}"/>
              </a:ext>
            </a:extLst>
          </p:cNvPr>
          <p:cNvSpPr txBox="1">
            <a:spLocks noGrp="1"/>
          </p:cNvSpPr>
          <p:nvPr>
            <p:ph type="body" idx="1"/>
          </p:nvPr>
        </p:nvSpPr>
        <p:spPr>
          <a:xfrm>
            <a:off x="1101193" y="2372648"/>
            <a:ext cx="4952134" cy="1269607"/>
          </a:xfrm>
        </p:spPr>
        <p:txBody>
          <a:bodyPr/>
          <a:lstStyle/>
          <a:p>
            <a:pPr lvl="0"/>
            <a:endParaRPr lang="en-US" sz="2000">
              <a:latin typeface="Arial"/>
              <a:cs typeface="Arial"/>
            </a:endParaRPr>
          </a:p>
          <a:p>
            <a:pPr lvl="0"/>
            <a:endParaRPr lang="en-US"/>
          </a:p>
        </p:txBody>
      </p:sp>
      <p:sp>
        <p:nvSpPr>
          <p:cNvPr id="4" name="Text Placeholder 6">
            <a:extLst>
              <a:ext uri="{FF2B5EF4-FFF2-40B4-BE49-F238E27FC236}">
                <a16:creationId xmlns:a16="http://schemas.microsoft.com/office/drawing/2014/main" id="{B0754AA8-D500-3CCC-0B98-CE54DF6B2C29}"/>
              </a:ext>
            </a:extLst>
          </p:cNvPr>
          <p:cNvSpPr txBox="1">
            <a:spLocks noGrp="1"/>
          </p:cNvSpPr>
          <p:nvPr>
            <p:ph type="body" idx="3"/>
          </p:nvPr>
        </p:nvSpPr>
        <p:spPr>
          <a:xfrm>
            <a:off x="1101193" y="1723753"/>
            <a:ext cx="7053763" cy="823910"/>
          </a:xfrm>
        </p:spPr>
        <p:txBody>
          <a:bodyPr/>
          <a:lstStyle/>
          <a:p>
            <a:pPr lvl="0"/>
            <a:r>
              <a:rPr lang="en-US" dirty="0"/>
              <a:t>LOADING THE DATA FOR PRE PROCESSING</a:t>
            </a:r>
          </a:p>
        </p:txBody>
      </p:sp>
      <p:pic>
        <p:nvPicPr>
          <p:cNvPr id="5" name="Picture 4" descr="Table&#10;&#10;Description automatically generated">
            <a:extLst>
              <a:ext uri="{FF2B5EF4-FFF2-40B4-BE49-F238E27FC236}">
                <a16:creationId xmlns:a16="http://schemas.microsoft.com/office/drawing/2014/main" id="{FCB78445-F3A3-E51B-2F1C-0F0A29B2E08F}"/>
              </a:ext>
            </a:extLst>
          </p:cNvPr>
          <p:cNvPicPr>
            <a:picLocks noChangeAspect="1"/>
          </p:cNvPicPr>
          <p:nvPr/>
        </p:nvPicPr>
        <p:blipFill>
          <a:blip r:embed="rId2"/>
          <a:stretch>
            <a:fillRect/>
          </a:stretch>
        </p:blipFill>
        <p:spPr>
          <a:xfrm>
            <a:off x="576542" y="3949240"/>
            <a:ext cx="5803938" cy="2908760"/>
          </a:xfrm>
          <a:prstGeom prst="rect">
            <a:avLst/>
          </a:prstGeom>
          <a:noFill/>
          <a:ln cap="flat">
            <a:noFill/>
          </a:ln>
        </p:spPr>
      </p:pic>
      <p:pic>
        <p:nvPicPr>
          <p:cNvPr id="6" name="Picture 5" descr="Table&#10;&#10;Description automatically generated">
            <a:extLst>
              <a:ext uri="{FF2B5EF4-FFF2-40B4-BE49-F238E27FC236}">
                <a16:creationId xmlns:a16="http://schemas.microsoft.com/office/drawing/2014/main" id="{DE8EC4D9-BC5D-6482-1E48-C0B91CE103D8}"/>
              </a:ext>
            </a:extLst>
          </p:cNvPr>
          <p:cNvPicPr>
            <a:picLocks noChangeAspect="1"/>
          </p:cNvPicPr>
          <p:nvPr/>
        </p:nvPicPr>
        <p:blipFill>
          <a:blip r:embed="rId3"/>
          <a:stretch>
            <a:fillRect/>
          </a:stretch>
        </p:blipFill>
        <p:spPr>
          <a:xfrm>
            <a:off x="6692944" y="2743930"/>
            <a:ext cx="5496560" cy="3282294"/>
          </a:xfrm>
          <a:prstGeom prst="rect">
            <a:avLst/>
          </a:prstGeom>
          <a:noFill/>
          <a:ln cap="flat">
            <a:noFill/>
          </a:ln>
        </p:spPr>
      </p:pic>
      <p:pic>
        <p:nvPicPr>
          <p:cNvPr id="7" name="Content Placeholder 11">
            <a:extLst>
              <a:ext uri="{FF2B5EF4-FFF2-40B4-BE49-F238E27FC236}">
                <a16:creationId xmlns:a16="http://schemas.microsoft.com/office/drawing/2014/main" id="{64D329E4-1836-ABC2-B72D-DB154F34D0EC}"/>
              </a:ext>
            </a:extLst>
          </p:cNvPr>
          <p:cNvPicPr>
            <a:picLocks noGrp="1" noChangeAspect="1"/>
          </p:cNvPicPr>
          <p:nvPr>
            <p:ph idx="2"/>
          </p:nvPr>
        </p:nvPicPr>
        <p:blipFill>
          <a:blip r:embed="rId4"/>
          <a:stretch>
            <a:fillRect/>
          </a:stretch>
        </p:blipFill>
        <p:spPr>
          <a:xfrm>
            <a:off x="576542" y="2680685"/>
            <a:ext cx="4922516" cy="861063"/>
          </a:xfrm>
        </p:spPr>
      </p:pic>
    </p:spTree>
  </p:cSld>
  <p:clrMapOvr>
    <a:masterClrMapping/>
  </p:clrMapOvr>
</p:sld>
</file>

<file path=ppt/theme/theme1.xml><?xml version="1.0" encoding="utf-8"?>
<a:theme xmlns:a="http://schemas.openxmlformats.org/drawingml/2006/main" name="AccentBox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office%20theme</Template>
  <TotalTime>1475</TotalTime>
  <Words>984</Words>
  <Application>Microsoft Office PowerPoint</Application>
  <PresentationFormat>Widescreen</PresentationFormat>
  <Paragraphs>90</Paragraphs>
  <Slides>25</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Arial</vt:lpstr>
      <vt:lpstr>Arial Black</vt:lpstr>
      <vt:lpstr>Arial MT</vt:lpstr>
      <vt:lpstr>Arial Rounded MT Bold</vt:lpstr>
      <vt:lpstr>Avenir Next LT Pro</vt:lpstr>
      <vt:lpstr>Bahnschrift</vt:lpstr>
      <vt:lpstr>Bookman Old Style</vt:lpstr>
      <vt:lpstr>Calibri</vt:lpstr>
      <vt:lpstr>Copperplate Gothic Bold</vt:lpstr>
      <vt:lpstr>Dubai</vt:lpstr>
      <vt:lpstr>Engravers MT</vt:lpstr>
      <vt:lpstr>Wingdings</vt:lpstr>
      <vt:lpstr>AccentBoxVTI</vt:lpstr>
      <vt:lpstr>STOCK PRICE PREDICTION USING MACHINE LEARNING</vt:lpstr>
      <vt:lpstr>   PRESENTED BY</vt:lpstr>
      <vt:lpstr>PowerPoint Presentation</vt:lpstr>
      <vt:lpstr>PowerPoint Presentation</vt:lpstr>
      <vt:lpstr>PowerPoint Presentation</vt:lpstr>
      <vt:lpstr>DATASET DESCRIPTION       </vt:lpstr>
      <vt:lpstr>FLOW CHART [BASIC]</vt:lpstr>
      <vt:lpstr>FLOW CHART [MAIN]</vt:lpstr>
      <vt:lpstr>DATASET PRE PROCESSING</vt:lpstr>
      <vt:lpstr>DATA VISUALIZATION</vt:lpstr>
      <vt:lpstr>100 DAY’S MOVING AVERAGE</vt:lpstr>
      <vt:lpstr>100 &amp; 200 DAY’S MOVING AVERAGE</vt:lpstr>
      <vt:lpstr>TRAININ *1QWWUIqG AND TESTING</vt:lpstr>
      <vt:lpstr>DATA TRAIN</vt:lpstr>
      <vt:lpstr>MACHINE LEARNING MODEL  (LSTM MODEL)</vt:lpstr>
      <vt:lpstr>DATA Test</vt:lpstr>
      <vt:lpstr> ORIGINAL PRICE vs PREDICTED PRICE WHILE MAKING PREDICTION </vt:lpstr>
      <vt:lpstr>   STOCK TREND PREDICTION WEB APPLICATION   </vt:lpstr>
      <vt:lpstr>PowerPoint Presentation</vt:lpstr>
      <vt:lpstr>CLOSING PRICE vs TIME CHART (100MA)</vt:lpstr>
      <vt:lpstr>CLOSING PRICE vs TIME CHART (100MA AND 200MA) </vt:lpstr>
      <vt:lpstr>PREDICTED vs ORIGINAL</vt:lpstr>
      <vt:lpstr>Future  Scope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103</cp:revision>
  <dcterms:created xsi:type="dcterms:W3CDTF">2023-05-17T15:15:44Z</dcterms:created>
  <dcterms:modified xsi:type="dcterms:W3CDTF">2023-05-24T01:48:17Z</dcterms:modified>
</cp:coreProperties>
</file>